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9" r:id="rId5"/>
    <p:sldId id="266" r:id="rId6"/>
    <p:sldId id="273" r:id="rId7"/>
    <p:sldId id="271" r:id="rId8"/>
    <p:sldId id="272" r:id="rId9"/>
    <p:sldId id="279" r:id="rId10"/>
    <p:sldId id="278" r:id="rId11"/>
    <p:sldId id="275" r:id="rId12"/>
    <p:sldId id="277" r:id="rId13"/>
    <p:sldId id="280" r:id="rId14"/>
    <p:sldId id="274" r:id="rId15"/>
    <p:sldId id="276" r:id="rId16"/>
    <p:sldId id="269" r:id="rId17"/>
  </p:sldIdLst>
  <p:sldSz cx="12192000" cy="6858000"/>
  <p:notesSz cx="6858000" cy="9144000"/>
  <p:custDataLst>
    <p:tags r:id="rId18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37717E7-596F-41DF-8719-AFB719033D36}" v="12" dt="2022-04-04T16:56:39.9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49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gs" Target="tags/tag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AC3CE9-603A-4185-A496-8565C366DA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FA54080-6F38-4801-93E4-5D77237230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214B62-50C0-4190-BDE8-0C4969A1D5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C948F-E628-414F-88FA-827708F92DC3}" type="datetimeFigureOut">
              <a:rPr lang="en-GB" smtClean="0"/>
              <a:t>04/04/2022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235C25-BC1B-4ED9-8E35-1C250AF817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268A88-4F7D-4AD2-B864-140B4BC521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0D9CC-89F4-440A-B570-49FF3A16BF5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60065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316C6F-7076-4CEF-9325-3519FC1A6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07239D4-0FE4-45C3-AD28-6E775F88A7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8C8F76-7759-47F5-A032-164FEBD437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C948F-E628-414F-88FA-827708F92DC3}" type="datetimeFigureOut">
              <a:rPr lang="en-GB" smtClean="0"/>
              <a:t>04/04/2022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642852-31AB-4986-95C9-701577EE19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941D72-0251-48F0-8447-CDCF7AD0B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0D9CC-89F4-440A-B570-49FF3A16BF5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56629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566B7E-F1EE-4100-8488-5B6AC8F7A2D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9B833D1-C580-4BA3-A3F9-6FC1351F77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1C6A9C-4B2F-4131-9419-21C870D376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C948F-E628-414F-88FA-827708F92DC3}" type="datetimeFigureOut">
              <a:rPr lang="en-GB" smtClean="0"/>
              <a:t>04/04/2022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7C2833-08C5-4A37-99F0-C206D133BB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C47CD4-30F7-4FCF-BB58-30AC020BC0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0D9CC-89F4-440A-B570-49FF3A16BF5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66603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42F1B2-C8F8-4D7A-B259-1FD6A5C91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5D5240-986E-41AD-994B-FA7A1BA827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7AB5E4-4E08-45D8-85EA-230003DE3A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C948F-E628-414F-88FA-827708F92DC3}" type="datetimeFigureOut">
              <a:rPr lang="en-GB" smtClean="0"/>
              <a:t>04/04/2022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77377A-A366-4C66-A8E2-82A936A6B1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680829-9DDE-4765-BE3F-535812518E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0D9CC-89F4-440A-B570-49FF3A16BF5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00245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9AB8F-4FEA-4002-9D93-3645A73EF9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A49A6E-DDB0-4D14-BC23-AF5D68F636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9DFA74-EDCD-4F99-98D0-11D728DFE8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C948F-E628-414F-88FA-827708F92DC3}" type="datetimeFigureOut">
              <a:rPr lang="en-GB" smtClean="0"/>
              <a:t>04/04/2022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94B031-10BF-4A62-9BA0-1C7381410C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B72154-1BCC-44BC-821C-9C6E3034A8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0D9CC-89F4-440A-B570-49FF3A16BF5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07502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50957B-4828-4860-A6BC-C5D676E3F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130230-2DCB-4A68-9A08-BEEC7E6D75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C88C80-AEB8-42FA-80D3-9518FA906A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90267A-E203-4BE6-8AEE-5232C1FF1A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C948F-E628-414F-88FA-827708F92DC3}" type="datetimeFigureOut">
              <a:rPr lang="en-GB" smtClean="0"/>
              <a:t>04/04/2022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304AA-8CE0-47FF-A140-DAB16C9AC4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96EE6C-B617-4D18-B7CD-949202C4FB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0D9CC-89F4-440A-B570-49FF3A16BF5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13811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C5A3B-1284-46B4-A00E-ACF2851202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4CFD5F-BE44-483A-9A29-6A134DE4B4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0B4212-28E9-4AC8-BB6B-CFD40EECD0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983454C-644D-46ED-998F-B8E23D74A1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0BA1DD3-BD3C-48E1-A500-28453CAA3B0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54C4942-1F80-41C8-9BC8-0DA3F6C1EF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C948F-E628-414F-88FA-827708F92DC3}" type="datetimeFigureOut">
              <a:rPr lang="en-GB" smtClean="0"/>
              <a:t>04/04/2022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9F310BC-F62A-44D1-85FD-6FDA7EF1AE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76DD18E-3342-450E-89B5-F8458EA33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0D9CC-89F4-440A-B570-49FF3A16BF5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59425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38666-5891-49CC-8C3F-EA35B5E8B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5E8350-9282-4A14-A4CF-DCAE48BCE8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C948F-E628-414F-88FA-827708F92DC3}" type="datetimeFigureOut">
              <a:rPr lang="en-GB" smtClean="0"/>
              <a:t>04/04/2022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826A3E-49A3-44C3-938D-DCE26D75C0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B4EEF8-FC92-4DF6-B296-27B2178FFF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0D9CC-89F4-440A-B570-49FF3A16BF5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62378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875F393-469A-46A6-9325-0514A75FE0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C948F-E628-414F-88FA-827708F92DC3}" type="datetimeFigureOut">
              <a:rPr lang="en-GB" smtClean="0"/>
              <a:t>04/04/2022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E95519B-08D0-420D-AAB0-AA963FA4F6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1B442E-E68D-4954-94A4-A120883379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0D9CC-89F4-440A-B570-49FF3A16BF5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76796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9383A6-5F80-4BDA-89C6-DD513FFA5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1D3B6F-514F-44F2-9D2C-B19243D708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A5C89F-B78E-4ABD-B371-28382E1DB1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3DCBB6-ADD1-4943-BE31-1A9D2526DF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C948F-E628-414F-88FA-827708F92DC3}" type="datetimeFigureOut">
              <a:rPr lang="en-GB" smtClean="0"/>
              <a:t>04/04/2022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C54206-143C-4162-8163-267DA506A3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CF2A35-318E-4D2F-A013-92C8EDFAC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0D9CC-89F4-440A-B570-49FF3A16BF5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733929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E50F5-D2D6-4A89-9B96-E47105E9ED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7FFC7B2-1F71-44D7-B7DF-61E8D257E65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D9B17D-6452-4E90-891F-B7639A8601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73BC8E-9EC4-41D4-B54F-7BDB0336E3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C948F-E628-414F-88FA-827708F92DC3}" type="datetimeFigureOut">
              <a:rPr lang="en-GB" smtClean="0"/>
              <a:t>04/04/2022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0E6B54-F7CD-458E-A90F-CB691064D4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E8C80D-D205-4994-ACAC-05BD593BA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0D9CC-89F4-440A-B570-49FF3A16BF5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28606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8DDE578-704F-4707-AD72-3AA2629732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5FD886-DA07-4A4E-AA88-5FB9E7CD4E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3781C6-FEC3-4F73-8D93-ACB0702D6AA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7C948F-E628-414F-88FA-827708F92DC3}" type="datetimeFigureOut">
              <a:rPr lang="en-GB" smtClean="0"/>
              <a:t>04/04/2022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07E934-CEE9-45B3-BC5A-BE94B5A6B3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777F0E-4C9E-4D16-93FD-2B5784481B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C0D9CC-89F4-440A-B570-49FF3A16BF5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88823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hyperlink" Target="https://freepngimg.com/png/34790-kids-learning-file" TargetMode="Externa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gif"/><Relationship Id="rId3" Type="http://schemas.openxmlformats.org/officeDocument/2006/relationships/image" Target="../media/image47.png"/><Relationship Id="rId7" Type="http://schemas.openxmlformats.org/officeDocument/2006/relationships/image" Target="../media/image68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png"/><Relationship Id="rId11" Type="http://schemas.openxmlformats.org/officeDocument/2006/relationships/hyperlink" Target="https://www.pngall.com/sunshine-png" TargetMode="External"/><Relationship Id="rId5" Type="http://schemas.openxmlformats.org/officeDocument/2006/relationships/image" Target="../media/image66.png"/><Relationship Id="rId10" Type="http://schemas.openxmlformats.org/officeDocument/2006/relationships/image" Target="../media/image70.png"/><Relationship Id="rId4" Type="http://schemas.openxmlformats.org/officeDocument/2006/relationships/image" Target="../media/image65.png"/><Relationship Id="rId9" Type="http://schemas.openxmlformats.org/officeDocument/2006/relationships/hyperlink" Target="http://www.hacktheunion.org/2013/09/24/were-removing-labor-error-and-waste/" TargetMode="Externa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54.png"/><Relationship Id="rId7" Type="http://schemas.openxmlformats.org/officeDocument/2006/relationships/image" Target="../media/image66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5" Type="http://schemas.openxmlformats.org/officeDocument/2006/relationships/image" Target="../media/image55.png"/><Relationship Id="rId10" Type="http://schemas.openxmlformats.org/officeDocument/2006/relationships/image" Target="../media/image58.png"/><Relationship Id="rId4" Type="http://schemas.openxmlformats.org/officeDocument/2006/relationships/image" Target="../media/image61.png"/><Relationship Id="rId9" Type="http://schemas.openxmlformats.org/officeDocument/2006/relationships/image" Target="../media/image6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4.svg"/><Relationship Id="rId18" Type="http://schemas.openxmlformats.org/officeDocument/2006/relationships/image" Target="../media/image19.png"/><Relationship Id="rId26" Type="http://schemas.openxmlformats.org/officeDocument/2006/relationships/image" Target="../media/image27.png"/><Relationship Id="rId3" Type="http://schemas.openxmlformats.org/officeDocument/2006/relationships/image" Target="../media/image4.svg"/><Relationship Id="rId21" Type="http://schemas.openxmlformats.org/officeDocument/2006/relationships/image" Target="../media/image22.svg"/><Relationship Id="rId7" Type="http://schemas.openxmlformats.org/officeDocument/2006/relationships/image" Target="../media/image8.svg"/><Relationship Id="rId12" Type="http://schemas.openxmlformats.org/officeDocument/2006/relationships/image" Target="../media/image13.png"/><Relationship Id="rId17" Type="http://schemas.openxmlformats.org/officeDocument/2006/relationships/image" Target="../media/image18.svg"/><Relationship Id="rId25" Type="http://schemas.openxmlformats.org/officeDocument/2006/relationships/image" Target="../media/image26.svg"/><Relationship Id="rId33" Type="http://schemas.openxmlformats.org/officeDocument/2006/relationships/image" Target="../media/image34.svg"/><Relationship Id="rId2" Type="http://schemas.openxmlformats.org/officeDocument/2006/relationships/image" Target="../media/image3.png"/><Relationship Id="rId16" Type="http://schemas.openxmlformats.org/officeDocument/2006/relationships/image" Target="../media/image17.png"/><Relationship Id="rId20" Type="http://schemas.openxmlformats.org/officeDocument/2006/relationships/image" Target="../media/image21.png"/><Relationship Id="rId29" Type="http://schemas.openxmlformats.org/officeDocument/2006/relationships/image" Target="../media/image30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24" Type="http://schemas.openxmlformats.org/officeDocument/2006/relationships/image" Target="../media/image25.png"/><Relationship Id="rId32" Type="http://schemas.openxmlformats.org/officeDocument/2006/relationships/image" Target="../media/image33.png"/><Relationship Id="rId5" Type="http://schemas.openxmlformats.org/officeDocument/2006/relationships/image" Target="../media/image6.svg"/><Relationship Id="rId15" Type="http://schemas.openxmlformats.org/officeDocument/2006/relationships/image" Target="../media/image16.svg"/><Relationship Id="rId23" Type="http://schemas.openxmlformats.org/officeDocument/2006/relationships/image" Target="../media/image24.svg"/><Relationship Id="rId28" Type="http://schemas.openxmlformats.org/officeDocument/2006/relationships/image" Target="../media/image29.png"/><Relationship Id="rId10" Type="http://schemas.openxmlformats.org/officeDocument/2006/relationships/image" Target="../media/image11.png"/><Relationship Id="rId19" Type="http://schemas.openxmlformats.org/officeDocument/2006/relationships/image" Target="../media/image20.svg"/><Relationship Id="rId31" Type="http://schemas.openxmlformats.org/officeDocument/2006/relationships/image" Target="../media/image32.svg"/><Relationship Id="rId4" Type="http://schemas.openxmlformats.org/officeDocument/2006/relationships/image" Target="../media/image5.png"/><Relationship Id="rId9" Type="http://schemas.openxmlformats.org/officeDocument/2006/relationships/image" Target="../media/image10.svg"/><Relationship Id="rId14" Type="http://schemas.openxmlformats.org/officeDocument/2006/relationships/image" Target="../media/image15.png"/><Relationship Id="rId22" Type="http://schemas.openxmlformats.org/officeDocument/2006/relationships/image" Target="../media/image23.png"/><Relationship Id="rId27" Type="http://schemas.openxmlformats.org/officeDocument/2006/relationships/image" Target="../media/image28.svg"/><Relationship Id="rId30" Type="http://schemas.openxmlformats.org/officeDocument/2006/relationships/image" Target="../media/image31.png"/><Relationship Id="rId8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6.png"/><Relationship Id="rId7" Type="http://schemas.openxmlformats.org/officeDocument/2006/relationships/hyperlink" Target="https://creativecommons.org/licenses/by-nc/3.0/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www.pngall.com/united-kingdom-uk-map-png/download/29874" TargetMode="External"/><Relationship Id="rId5" Type="http://schemas.openxmlformats.org/officeDocument/2006/relationships/image" Target="../media/image37.png"/><Relationship Id="rId4" Type="http://schemas.openxmlformats.org/officeDocument/2006/relationships/hyperlink" Target="https://mennoknight.wordpress.com/2015/08/13/where-in-the-world-is-lyndon/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hyperlink" Target="https://recoveringengineer.com/category/resolving-conflict/problem-solving/" TargetMode="External"/><Relationship Id="rId7" Type="http://schemas.openxmlformats.org/officeDocument/2006/relationships/image" Target="../media/image43.pn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Relationship Id="rId9" Type="http://schemas.openxmlformats.org/officeDocument/2006/relationships/hyperlink" Target="https://www.pngall.com/team-work-png/download/13247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hyperlink" Target="https://geekmatic.blogspot.com/2013/07/happy-meal-2013-us-exclusive-two-new.html" TargetMode="External"/><Relationship Id="rId7" Type="http://schemas.openxmlformats.org/officeDocument/2006/relationships/image" Target="../media/image49.pn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11" Type="http://schemas.openxmlformats.org/officeDocument/2006/relationships/hyperlink" Target="https://freesvg.org/decorative-stars-vector" TargetMode="External"/><Relationship Id="rId5" Type="http://schemas.openxmlformats.org/officeDocument/2006/relationships/image" Target="../media/image47.png"/><Relationship Id="rId10" Type="http://schemas.openxmlformats.org/officeDocument/2006/relationships/image" Target="../media/image51.png"/><Relationship Id="rId4" Type="http://schemas.openxmlformats.org/officeDocument/2006/relationships/image" Target="../media/image46.png"/><Relationship Id="rId9" Type="http://schemas.openxmlformats.org/officeDocument/2006/relationships/hyperlink" Target="http://www.publicdomainfiles.com/show_file.php?id=13945780813857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hebluediamondgallery.com/wooden-tile/l/learning.html" TargetMode="External"/><Relationship Id="rId7" Type="http://schemas.openxmlformats.org/officeDocument/2006/relationships/image" Target="../media/image54.png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hyperlink" Target="https://www.bundabergnow.com/2019/10/25/tech-talk-all-you-need-to-know-about-coding/" TargetMode="External"/><Relationship Id="rId4" Type="http://schemas.openxmlformats.org/officeDocument/2006/relationships/image" Target="../media/image53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hyperlink" Target="http://www.pngall.com/learning-png/download/46920" TargetMode="External"/><Relationship Id="rId4" Type="http://schemas.openxmlformats.org/officeDocument/2006/relationships/image" Target="../media/image5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speedofcreativity.org/2013/06/07/open-learning-outside-learning-leading-learning-building-learning-k12online13/" TargetMode="External"/><Relationship Id="rId4" Type="http://schemas.openxmlformats.org/officeDocument/2006/relationships/image" Target="../media/image59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1.png"/><Relationship Id="rId4" Type="http://schemas.openxmlformats.org/officeDocument/2006/relationships/hyperlink" Target="https://freepngimg.com/png/34790-kids-learning-file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9B37791B-B040-4694-BFDC-8DD132D86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4B2AE301-8298-47C2-81FA-781BA50D99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296011"/>
            <a:ext cx="12192000" cy="3561989"/>
            <a:chOff x="0" y="3296011"/>
            <a:chExt cx="12192000" cy="3561989"/>
          </a:xfrm>
          <a:effectLst>
            <a:outerShdw blurRad="254000" dist="152400" dir="16200000" rotWithShape="0">
              <a:prstClr val="black">
                <a:alpha val="10000"/>
              </a:prstClr>
            </a:outerShdw>
          </a:effectLst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68DBE596-692C-4777-8933-9D5BB8533B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3681702"/>
              <a:ext cx="12192000" cy="3176298"/>
              <a:chOff x="0" y="3681702"/>
              <a:chExt cx="12192000" cy="3176298"/>
            </a:xfrm>
          </p:grpSpPr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9C38783D-8606-4709-8C6F-69DE0EF816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665A2D8C-561A-4347-88E9-4D84CF7CA9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77CB8EFE-31DC-44A2-A07E-FD84E8DA3E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44" y="3296011"/>
              <a:ext cx="12191456" cy="2849975"/>
              <a:chOff x="544" y="3296011"/>
              <a:chExt cx="12191456" cy="2849975"/>
            </a:xfrm>
          </p:grpSpPr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B6473FEC-46FF-4C7E-85BA-344E0365CA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8C875950-A52D-453F-A602-3E58AD414EC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blipFill>
                <a:blip r:embed="rId2">
                  <a:alphaModFix amt="57000"/>
                </a:blip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6450857-FD39-4C16-AC34-E3BC47FCD1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01864" y="808133"/>
            <a:ext cx="3288756" cy="1493785"/>
          </a:xfrm>
        </p:spPr>
        <p:txBody>
          <a:bodyPr>
            <a:noAutofit/>
          </a:bodyPr>
          <a:lstStyle/>
          <a:p>
            <a:r>
              <a:rPr lang="en-GB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4216</a:t>
            </a:r>
            <a:br>
              <a:rPr lang="en-GB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</a:br>
            <a:r>
              <a:rPr lang="en-GB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UK Weather</a:t>
            </a:r>
            <a:br>
              <a:rPr lang="en-GB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</a:br>
            <a:r>
              <a:rPr lang="en-GB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Data Analysis</a:t>
            </a:r>
            <a:endParaRPr lang="en-GB" sz="3200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071B14-E7B3-48EA-BF78-632F2BFEC4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84396" y="3565041"/>
            <a:ext cx="6865616" cy="1505595"/>
          </a:xfrm>
        </p:spPr>
        <p:txBody>
          <a:bodyPr>
            <a:normAutofit/>
          </a:bodyPr>
          <a:lstStyle/>
          <a:p>
            <a:pPr algn="l"/>
            <a:r>
              <a:rPr lang="en-GB" sz="2000" dirty="0">
                <a:solidFill>
                  <a:schemeClr val="accent2">
                    <a:lumMod val="50000"/>
                  </a:schemeClr>
                </a:solidFill>
                <a:latin typeface="Arial Black" panose="020B0A04020102020204" pitchFamily="34" charset="0"/>
              </a:rPr>
              <a:t>Cameron Marsh, Ethan Ibrahim,</a:t>
            </a:r>
          </a:p>
          <a:p>
            <a:pPr algn="l"/>
            <a:r>
              <a:rPr lang="en-GB" sz="2000" dirty="0">
                <a:solidFill>
                  <a:schemeClr val="accent2">
                    <a:lumMod val="50000"/>
                  </a:schemeClr>
                </a:solidFill>
                <a:latin typeface="Arial Black" panose="020B0A04020102020204" pitchFamily="34" charset="0"/>
              </a:rPr>
              <a:t>Laura J. Phillips, Luke Citrine</a:t>
            </a:r>
          </a:p>
          <a:p>
            <a:pPr algn="l"/>
            <a:r>
              <a:rPr lang="en-GB" sz="2000" dirty="0">
                <a:solidFill>
                  <a:schemeClr val="accent2">
                    <a:lumMod val="50000"/>
                  </a:schemeClr>
                </a:solidFill>
                <a:latin typeface="Arial Black" panose="020B0A04020102020204" pitchFamily="34" charset="0"/>
              </a:rPr>
              <a:t>Luke Curren, Niamh Walsh, Shane Mendis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E4250F8F-790D-4C8C-9E3F-7D3BD00CEF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5367" y="435694"/>
            <a:ext cx="4397376" cy="2238664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32AB106-2252-4757-B096-D11E147EF915}"/>
              </a:ext>
            </a:extLst>
          </p:cNvPr>
          <p:cNvSpPr/>
          <p:nvPr/>
        </p:nvSpPr>
        <p:spPr>
          <a:xfrm>
            <a:off x="6472743" y="435694"/>
            <a:ext cx="3484990" cy="223866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ubtitle 2">
            <a:extLst>
              <a:ext uri="{FF2B5EF4-FFF2-40B4-BE49-F238E27FC236}">
                <a16:creationId xmlns:a16="http://schemas.microsoft.com/office/drawing/2014/main" id="{D389B3CF-3B55-4A41-A060-13E1771D6031}"/>
              </a:ext>
            </a:extLst>
          </p:cNvPr>
          <p:cNvSpPr txBox="1">
            <a:spLocks/>
          </p:cNvSpPr>
          <p:nvPr/>
        </p:nvSpPr>
        <p:spPr>
          <a:xfrm>
            <a:off x="3219029" y="3571780"/>
            <a:ext cx="6675207" cy="12475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2000" dirty="0">
                <a:solidFill>
                  <a:schemeClr val="accent4">
                    <a:lumMod val="20000"/>
                    <a:lumOff val="80000"/>
                  </a:schemeClr>
                </a:solidFill>
                <a:latin typeface="Arial Black" panose="020B0A04020102020204" pitchFamily="34" charset="0"/>
              </a:rPr>
              <a:t>Cameron Marsh, Ethan Ibrahim,</a:t>
            </a:r>
          </a:p>
          <a:p>
            <a:pPr algn="l"/>
            <a:r>
              <a:rPr lang="en-GB" sz="2000" dirty="0">
                <a:solidFill>
                  <a:schemeClr val="accent4">
                    <a:lumMod val="20000"/>
                    <a:lumOff val="80000"/>
                  </a:schemeClr>
                </a:solidFill>
                <a:latin typeface="Arial Black" panose="020B0A04020102020204" pitchFamily="34" charset="0"/>
              </a:rPr>
              <a:t>Laura J. Phillips, Luke Citrine</a:t>
            </a:r>
          </a:p>
          <a:p>
            <a:pPr algn="l"/>
            <a:r>
              <a:rPr lang="en-GB" sz="2000" dirty="0">
                <a:solidFill>
                  <a:schemeClr val="accent4">
                    <a:lumMod val="20000"/>
                    <a:lumOff val="80000"/>
                  </a:schemeClr>
                </a:solidFill>
                <a:latin typeface="Arial Black" panose="020B0A04020102020204" pitchFamily="34" charset="0"/>
              </a:rPr>
              <a:t>Luke Curran, Niamh Walsh, Shane Mendis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02EA9A2-E108-4567-93E7-FCAB5F6FA0A5}"/>
              </a:ext>
            </a:extLst>
          </p:cNvPr>
          <p:cNvSpPr/>
          <p:nvPr/>
        </p:nvSpPr>
        <p:spPr>
          <a:xfrm>
            <a:off x="6712839" y="2305025"/>
            <a:ext cx="30047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FFC000"/>
                </a:solidFill>
                <a:latin typeface="Arial Black" panose="020B0A04020102020204" pitchFamily="34" charset="0"/>
              </a:rPr>
              <a:t>Tuesday 5</a:t>
            </a:r>
            <a:r>
              <a:rPr lang="en-GB" baseline="30000" dirty="0">
                <a:solidFill>
                  <a:srgbClr val="FFC000"/>
                </a:solidFill>
                <a:latin typeface="Arial Black" panose="020B0A04020102020204" pitchFamily="34" charset="0"/>
              </a:rPr>
              <a:t>th</a:t>
            </a:r>
            <a:r>
              <a:rPr lang="en-GB" dirty="0">
                <a:solidFill>
                  <a:srgbClr val="FFC000"/>
                </a:solidFill>
                <a:latin typeface="Arial Black" panose="020B0A04020102020204" pitchFamily="34" charset="0"/>
              </a:rPr>
              <a:t> April 2022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F7DBC29-B0BE-4202-97A3-BEBF09D61F10}"/>
              </a:ext>
            </a:extLst>
          </p:cNvPr>
          <p:cNvSpPr/>
          <p:nvPr/>
        </p:nvSpPr>
        <p:spPr>
          <a:xfrm>
            <a:off x="3768678" y="3260313"/>
            <a:ext cx="126188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XXX</a:t>
            </a:r>
          </a:p>
        </p:txBody>
      </p:sp>
    </p:spTree>
    <p:extLst>
      <p:ext uri="{BB962C8B-B14F-4D97-AF65-F5344CB8AC3E}">
        <p14:creationId xmlns:p14="http://schemas.microsoft.com/office/powerpoint/2010/main" val="33977111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24E14E8-868C-4109-B277-2691B69DF6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8211" y="553890"/>
            <a:ext cx="6548871" cy="401182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85866C2-692C-4EF2-97F8-30EA916565F2}"/>
              </a:ext>
            </a:extLst>
          </p:cNvPr>
          <p:cNvSpPr/>
          <p:nvPr/>
        </p:nvSpPr>
        <p:spPr>
          <a:xfrm>
            <a:off x="201337" y="184558"/>
            <a:ext cx="11794920" cy="6501468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A86D6D4-4459-4F6E-A3FB-6004D020534B}"/>
              </a:ext>
            </a:extLst>
          </p:cNvPr>
          <p:cNvSpPr/>
          <p:nvPr/>
        </p:nvSpPr>
        <p:spPr>
          <a:xfrm>
            <a:off x="268448" y="251670"/>
            <a:ext cx="11660697" cy="6350466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6EF0FAD-EB7A-4CBF-A7DD-5B13AE4DDBB7}"/>
              </a:ext>
            </a:extLst>
          </p:cNvPr>
          <p:cNvSpPr txBox="1"/>
          <p:nvPr/>
        </p:nvSpPr>
        <p:spPr>
          <a:xfrm>
            <a:off x="10715728" y="3572"/>
            <a:ext cx="1476272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Laura</a:t>
            </a:r>
          </a:p>
        </p:txBody>
      </p:sp>
      <p:pic>
        <p:nvPicPr>
          <p:cNvPr id="19" name="Picture 18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94F50439-078F-464B-BB27-5F026304C2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 flipH="1">
            <a:off x="304336" y="1446376"/>
            <a:ext cx="4669498" cy="5162747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C23FFF5-D7B2-4E5B-AE4D-C3B339039BAE}"/>
              </a:ext>
            </a:extLst>
          </p:cNvPr>
          <p:cNvCxnSpPr>
            <a:cxnSpLocks/>
          </p:cNvCxnSpPr>
          <p:nvPr/>
        </p:nvCxnSpPr>
        <p:spPr>
          <a:xfrm>
            <a:off x="7410994" y="4565718"/>
            <a:ext cx="450963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0118EFD-DF31-4AF5-AB1D-830CC90A0007}"/>
              </a:ext>
            </a:extLst>
          </p:cNvPr>
          <p:cNvCxnSpPr>
            <a:cxnSpLocks/>
          </p:cNvCxnSpPr>
          <p:nvPr/>
        </p:nvCxnSpPr>
        <p:spPr>
          <a:xfrm>
            <a:off x="5338354" y="2847703"/>
            <a:ext cx="2072640" cy="17180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B8F0C9A-9A05-4A68-A820-D0E0BA6B71DB}"/>
              </a:ext>
            </a:extLst>
          </p:cNvPr>
          <p:cNvCxnSpPr>
            <a:cxnSpLocks/>
          </p:cNvCxnSpPr>
          <p:nvPr/>
        </p:nvCxnSpPr>
        <p:spPr>
          <a:xfrm>
            <a:off x="4951279" y="244683"/>
            <a:ext cx="387075" cy="26030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3BE7519C-7A04-4B9E-A30D-8CA0AD31CEED}"/>
              </a:ext>
            </a:extLst>
          </p:cNvPr>
          <p:cNvSpPr/>
          <p:nvPr/>
        </p:nvSpPr>
        <p:spPr>
          <a:xfrm>
            <a:off x="779844" y="310414"/>
            <a:ext cx="3579361" cy="107721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Black" panose="020B0A04020102020204" pitchFamily="34" charset="0"/>
              </a:rPr>
              <a:t>Individual and</a:t>
            </a:r>
          </a:p>
          <a:p>
            <a:pPr algn="ctr"/>
            <a:r>
              <a:rPr lang="en-US" sz="32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Black" panose="020B0A04020102020204" pitchFamily="34" charset="0"/>
              </a:rPr>
              <a:t>Team Learning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37AA75DD-37D5-42FC-8396-3D98B8CF59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0994" y="4585084"/>
            <a:ext cx="1997685" cy="199768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E630F51A-2DFB-48A7-B9E6-7829653BD8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02190" y="4596855"/>
            <a:ext cx="2000086" cy="2005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33441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E6A6CCA-38B0-4925-A378-C0A50D366D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961" y="438318"/>
            <a:ext cx="3502169" cy="616381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85866C2-692C-4EF2-97F8-30EA916565F2}"/>
              </a:ext>
            </a:extLst>
          </p:cNvPr>
          <p:cNvSpPr/>
          <p:nvPr/>
        </p:nvSpPr>
        <p:spPr>
          <a:xfrm>
            <a:off x="201337" y="184558"/>
            <a:ext cx="11794920" cy="6501468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A86D6D4-4459-4F6E-A3FB-6004D020534B}"/>
              </a:ext>
            </a:extLst>
          </p:cNvPr>
          <p:cNvSpPr/>
          <p:nvPr/>
        </p:nvSpPr>
        <p:spPr>
          <a:xfrm>
            <a:off x="268448" y="251670"/>
            <a:ext cx="11660697" cy="6350466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B8833A-2DAB-4C17-81A0-2C241B6349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9130" y="666699"/>
            <a:ext cx="3080086" cy="5852973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B8F0C9A-9A05-4A68-A820-D0E0BA6B71DB}"/>
              </a:ext>
            </a:extLst>
          </p:cNvPr>
          <p:cNvCxnSpPr>
            <a:cxnSpLocks/>
          </p:cNvCxnSpPr>
          <p:nvPr/>
        </p:nvCxnSpPr>
        <p:spPr>
          <a:xfrm flipH="1">
            <a:off x="6906196" y="284471"/>
            <a:ext cx="36576" cy="63176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8F8B94FE-1339-4337-8D12-A61E7E85AC60}"/>
              </a:ext>
            </a:extLst>
          </p:cNvPr>
          <p:cNvSpPr txBox="1"/>
          <p:nvPr/>
        </p:nvSpPr>
        <p:spPr>
          <a:xfrm>
            <a:off x="10703311" y="0"/>
            <a:ext cx="1476272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Shane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B80C39E-0750-46DD-8712-2C194AF02354}"/>
              </a:ext>
            </a:extLst>
          </p:cNvPr>
          <p:cNvSpPr txBox="1"/>
          <p:nvPr/>
        </p:nvSpPr>
        <p:spPr>
          <a:xfrm>
            <a:off x="295423" y="251670"/>
            <a:ext cx="1476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Shane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2CAEB10-762F-4CA7-8D78-D425FFA396BB}"/>
              </a:ext>
            </a:extLst>
          </p:cNvPr>
          <p:cNvGrpSpPr/>
          <p:nvPr/>
        </p:nvGrpSpPr>
        <p:grpSpPr>
          <a:xfrm>
            <a:off x="7061334" y="343959"/>
            <a:ext cx="2559121" cy="1755682"/>
            <a:chOff x="9525" y="-12113"/>
            <a:chExt cx="3788410" cy="2326688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1DBF3151-B5A0-4D72-B21C-87BA79E5C0F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724"/>
            <a:stretch/>
          </p:blipFill>
          <p:spPr bwMode="auto">
            <a:xfrm>
              <a:off x="9525" y="304800"/>
              <a:ext cx="3788410" cy="2009775"/>
            </a:xfrm>
            <a:prstGeom prst="rect">
              <a:avLst/>
            </a:prstGeom>
            <a:ln w="3175">
              <a:solidFill>
                <a:schemeClr val="tx1"/>
              </a:solidFill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31" name="Text Box 14">
              <a:extLst>
                <a:ext uri="{FF2B5EF4-FFF2-40B4-BE49-F238E27FC236}">
                  <a16:creationId xmlns:a16="http://schemas.microsoft.com/office/drawing/2014/main" id="{888F0F7C-652A-4177-B9F0-08141B48072D}"/>
                </a:ext>
              </a:extLst>
            </p:cNvPr>
            <p:cNvSpPr txBox="1"/>
            <p:nvPr/>
          </p:nvSpPr>
          <p:spPr>
            <a:xfrm>
              <a:off x="29238" y="-12113"/>
              <a:ext cx="1133475" cy="238125"/>
            </a:xfrm>
            <a:prstGeom prst="rect">
              <a:avLst/>
            </a:prstGeom>
            <a:solidFill>
              <a:schemeClr val="lt1"/>
            </a:solidFill>
            <a:ln w="6350">
              <a:solidFill>
                <a:schemeClr val="bg1"/>
              </a:solidFill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GB" sz="9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Line Graph (Full):</a:t>
              </a:r>
              <a:endParaRPr lang="en-GB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GB" sz="10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 </a:t>
              </a:r>
              <a:endParaRPr lang="en-GB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8D62FAD-9E88-405F-ADE6-128F3849A7CA}"/>
              </a:ext>
            </a:extLst>
          </p:cNvPr>
          <p:cNvGrpSpPr/>
          <p:nvPr/>
        </p:nvGrpSpPr>
        <p:grpSpPr>
          <a:xfrm>
            <a:off x="9294010" y="2244927"/>
            <a:ext cx="2559120" cy="1354933"/>
            <a:chOff x="-40950" y="72589"/>
            <a:chExt cx="3848410" cy="2250241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001B3C57-2D07-4DF6-BDD6-5FB348E39A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980"/>
            <a:stretch/>
          </p:blipFill>
          <p:spPr bwMode="auto">
            <a:xfrm>
              <a:off x="0" y="314325"/>
              <a:ext cx="3807460" cy="2008505"/>
            </a:xfrm>
            <a:prstGeom prst="rect">
              <a:avLst/>
            </a:prstGeom>
            <a:ln w="3175">
              <a:solidFill>
                <a:schemeClr val="tx1"/>
              </a:solidFill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29" name="Text Box 16">
              <a:extLst>
                <a:ext uri="{FF2B5EF4-FFF2-40B4-BE49-F238E27FC236}">
                  <a16:creationId xmlns:a16="http://schemas.microsoft.com/office/drawing/2014/main" id="{235613A4-10D2-4197-A24A-1FC886DBA73B}"/>
                </a:ext>
              </a:extLst>
            </p:cNvPr>
            <p:cNvSpPr txBox="1"/>
            <p:nvPr/>
          </p:nvSpPr>
          <p:spPr>
            <a:xfrm>
              <a:off x="-40950" y="72589"/>
              <a:ext cx="1147688" cy="217765"/>
            </a:xfrm>
            <a:prstGeom prst="rect">
              <a:avLst/>
            </a:prstGeom>
            <a:solidFill>
              <a:schemeClr val="lt1"/>
            </a:solidFill>
            <a:ln w="3175">
              <a:solidFill>
                <a:schemeClr val="bg1"/>
              </a:solidFill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GB" sz="9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Line Graph (Half):</a:t>
              </a:r>
              <a:endParaRPr lang="en-GB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GB" sz="10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 </a:t>
              </a:r>
              <a:endParaRPr lang="en-GB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94C37AC5-05A4-4230-88E4-DBD5DE5449D4}"/>
              </a:ext>
            </a:extLst>
          </p:cNvPr>
          <p:cNvGrpSpPr/>
          <p:nvPr/>
        </p:nvGrpSpPr>
        <p:grpSpPr>
          <a:xfrm>
            <a:off x="7074650" y="3530655"/>
            <a:ext cx="2559121" cy="1476723"/>
            <a:chOff x="0" y="0"/>
            <a:chExt cx="3808893" cy="2379775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5A3793AD-C2F8-4D92-B5B9-C1E93605B2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286"/>
            <a:stretch/>
          </p:blipFill>
          <p:spPr bwMode="auto">
            <a:xfrm>
              <a:off x="8417" y="356030"/>
              <a:ext cx="3800476" cy="2023745"/>
            </a:xfrm>
            <a:prstGeom prst="rect">
              <a:avLst/>
            </a:prstGeom>
            <a:ln w="3175">
              <a:solidFill>
                <a:schemeClr val="tx1"/>
              </a:solidFill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37" name="Text Box 19">
              <a:extLst>
                <a:ext uri="{FF2B5EF4-FFF2-40B4-BE49-F238E27FC236}">
                  <a16:creationId xmlns:a16="http://schemas.microsoft.com/office/drawing/2014/main" id="{7E90D115-3E2C-4F32-840F-30259DBF80B5}"/>
                </a:ext>
              </a:extLst>
            </p:cNvPr>
            <p:cNvSpPr txBox="1"/>
            <p:nvPr/>
          </p:nvSpPr>
          <p:spPr>
            <a:xfrm>
              <a:off x="0" y="0"/>
              <a:ext cx="1260173" cy="318604"/>
            </a:xfrm>
            <a:prstGeom prst="rect">
              <a:avLst/>
            </a:prstGeom>
            <a:solidFill>
              <a:schemeClr val="lt1"/>
            </a:solidFill>
            <a:ln w="3175">
              <a:solidFill>
                <a:schemeClr val="bg1"/>
              </a:solidFill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GB" sz="9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Scatter Plot (Full):</a:t>
              </a:r>
              <a:endParaRPr lang="en-GB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GB" sz="10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 </a:t>
              </a:r>
              <a:endParaRPr lang="en-GB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AB63AEAC-91F2-4C31-9014-B6879E02F76F}"/>
              </a:ext>
            </a:extLst>
          </p:cNvPr>
          <p:cNvGrpSpPr/>
          <p:nvPr/>
        </p:nvGrpSpPr>
        <p:grpSpPr>
          <a:xfrm>
            <a:off x="9294010" y="5040934"/>
            <a:ext cx="2571029" cy="1458149"/>
            <a:chOff x="0" y="-56212"/>
            <a:chExt cx="3826510" cy="2349848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56F6372E-73A2-4B17-8F8D-FE8FFD970C5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334"/>
            <a:stretch/>
          </p:blipFill>
          <p:spPr bwMode="auto">
            <a:xfrm>
              <a:off x="0" y="256556"/>
              <a:ext cx="3826510" cy="2037080"/>
            </a:xfrm>
            <a:prstGeom prst="rect">
              <a:avLst/>
            </a:prstGeom>
            <a:ln w="3175">
              <a:solidFill>
                <a:schemeClr val="tx1"/>
              </a:solidFill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35" name="Text Box 22">
              <a:extLst>
                <a:ext uri="{FF2B5EF4-FFF2-40B4-BE49-F238E27FC236}">
                  <a16:creationId xmlns:a16="http://schemas.microsoft.com/office/drawing/2014/main" id="{654BD60F-465D-429C-B042-8C0DF77D8214}"/>
                </a:ext>
              </a:extLst>
            </p:cNvPr>
            <p:cNvSpPr txBox="1"/>
            <p:nvPr/>
          </p:nvSpPr>
          <p:spPr>
            <a:xfrm>
              <a:off x="4701" y="-56212"/>
              <a:ext cx="1255334" cy="284745"/>
            </a:xfrm>
            <a:prstGeom prst="rect">
              <a:avLst/>
            </a:prstGeom>
            <a:solidFill>
              <a:schemeClr val="lt1"/>
            </a:solidFill>
            <a:ln w="3175">
              <a:solidFill>
                <a:schemeClr val="bg1"/>
              </a:solidFill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GB" sz="9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Scatter Plot (Half):</a:t>
              </a:r>
              <a:endParaRPr lang="en-GB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GB" sz="10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 </a:t>
              </a:r>
              <a:endParaRPr lang="en-GB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38" name="Picture 37" descr="A picture containing text, orange, sign&#10;&#10;Description automatically generated">
            <a:extLst>
              <a:ext uri="{FF2B5EF4-FFF2-40B4-BE49-F238E27FC236}">
                <a16:creationId xmlns:a16="http://schemas.microsoft.com/office/drawing/2014/main" id="{9B3A989E-FC3B-44B6-8017-0B8CB277860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9899379" y="666699"/>
            <a:ext cx="1542068" cy="1209377"/>
          </a:xfrm>
          <a:prstGeom prst="rect">
            <a:avLst/>
          </a:prstGeom>
        </p:spPr>
      </p:pic>
      <p:pic>
        <p:nvPicPr>
          <p:cNvPr id="6" name="Picture 5" descr="Logo, icon&#10;&#10;Description automatically generated">
            <a:extLst>
              <a:ext uri="{FF2B5EF4-FFF2-40B4-BE49-F238E27FC236}">
                <a16:creationId xmlns:a16="http://schemas.microsoft.com/office/drawing/2014/main" id="{EC7AC463-E3A8-41C8-A7BA-8951FDB03EB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7282018" y="5073623"/>
            <a:ext cx="1551736" cy="1551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10748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F91AC65-2C29-4DFB-9448-0DEE9014A9C5}"/>
              </a:ext>
            </a:extLst>
          </p:cNvPr>
          <p:cNvSpPr/>
          <p:nvPr/>
        </p:nvSpPr>
        <p:spPr>
          <a:xfrm>
            <a:off x="201337" y="184558"/>
            <a:ext cx="11794920" cy="6501468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2C4F820-0A19-4666-8357-E9A84DC40558}"/>
              </a:ext>
            </a:extLst>
          </p:cNvPr>
          <p:cNvSpPr/>
          <p:nvPr/>
        </p:nvSpPr>
        <p:spPr>
          <a:xfrm>
            <a:off x="268448" y="251670"/>
            <a:ext cx="11660697" cy="6350466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5E8F96-8075-4883-A2DA-465E986BAF1B}"/>
              </a:ext>
            </a:extLst>
          </p:cNvPr>
          <p:cNvSpPr txBox="1"/>
          <p:nvPr/>
        </p:nvSpPr>
        <p:spPr>
          <a:xfrm>
            <a:off x="10715728" y="3572"/>
            <a:ext cx="1476272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Team Work</a:t>
            </a:r>
          </a:p>
        </p:txBody>
      </p:sp>
      <p:pic>
        <p:nvPicPr>
          <p:cNvPr id="2066" name="Picture 1">
            <a:extLst>
              <a:ext uri="{FF2B5EF4-FFF2-40B4-BE49-F238E27FC236}">
                <a16:creationId xmlns:a16="http://schemas.microsoft.com/office/drawing/2014/main" id="{D2910BC3-181E-4FC6-85F7-08717E3A16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46"/>
          <a:stretch>
            <a:fillRect/>
          </a:stretch>
        </p:blipFill>
        <p:spPr bwMode="auto">
          <a:xfrm>
            <a:off x="1363190" y="2847976"/>
            <a:ext cx="2407813" cy="1253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5" name="Picture 2">
            <a:extLst>
              <a:ext uri="{FF2B5EF4-FFF2-40B4-BE49-F238E27FC236}">
                <a16:creationId xmlns:a16="http://schemas.microsoft.com/office/drawing/2014/main" id="{8AFA8D7C-F7BF-4AE2-B2E0-DD20B20D00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432"/>
          <a:stretch>
            <a:fillRect/>
          </a:stretch>
        </p:blipFill>
        <p:spPr bwMode="auto">
          <a:xfrm>
            <a:off x="8056217" y="4830270"/>
            <a:ext cx="2941881" cy="1483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3" name="Picture 4">
            <a:extLst>
              <a:ext uri="{FF2B5EF4-FFF2-40B4-BE49-F238E27FC236}">
                <a16:creationId xmlns:a16="http://schemas.microsoft.com/office/drawing/2014/main" id="{E216FF3D-D24A-4891-AE19-AABD5CAA58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086"/>
          <a:stretch>
            <a:fillRect/>
          </a:stretch>
        </p:blipFill>
        <p:spPr bwMode="auto">
          <a:xfrm>
            <a:off x="7964795" y="748644"/>
            <a:ext cx="2953417" cy="154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5">
            <a:extLst>
              <a:ext uri="{FF2B5EF4-FFF2-40B4-BE49-F238E27FC236}">
                <a16:creationId xmlns:a16="http://schemas.microsoft.com/office/drawing/2014/main" id="{23FF17CD-11D3-472B-A3C8-D85D2368F3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07"/>
          <a:stretch>
            <a:fillRect/>
          </a:stretch>
        </p:blipFill>
        <p:spPr bwMode="auto">
          <a:xfrm>
            <a:off x="7648609" y="2497931"/>
            <a:ext cx="3225723" cy="1690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235134FA-6092-43F2-8AAF-B4035AEB54CE}"/>
              </a:ext>
            </a:extLst>
          </p:cNvPr>
          <p:cNvGrpSpPr/>
          <p:nvPr/>
        </p:nvGrpSpPr>
        <p:grpSpPr>
          <a:xfrm>
            <a:off x="5081588" y="361628"/>
            <a:ext cx="2194258" cy="1448777"/>
            <a:chOff x="9525" y="-12113"/>
            <a:chExt cx="3788410" cy="2326688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949E06B-9215-486A-B98B-DD1D71340F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724"/>
            <a:stretch/>
          </p:blipFill>
          <p:spPr bwMode="auto">
            <a:xfrm>
              <a:off x="9525" y="304800"/>
              <a:ext cx="3788410" cy="2009775"/>
            </a:xfrm>
            <a:prstGeom prst="rect">
              <a:avLst/>
            </a:prstGeom>
            <a:ln w="3175">
              <a:solidFill>
                <a:schemeClr val="tx1"/>
              </a:solidFill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11" name="Text Box 14">
              <a:extLst>
                <a:ext uri="{FF2B5EF4-FFF2-40B4-BE49-F238E27FC236}">
                  <a16:creationId xmlns:a16="http://schemas.microsoft.com/office/drawing/2014/main" id="{01C7F78A-D8B3-4888-9AA3-050D06E1E2E7}"/>
                </a:ext>
              </a:extLst>
            </p:cNvPr>
            <p:cNvSpPr txBox="1"/>
            <p:nvPr/>
          </p:nvSpPr>
          <p:spPr>
            <a:xfrm>
              <a:off x="29238" y="-12113"/>
              <a:ext cx="1133475" cy="238125"/>
            </a:xfrm>
            <a:prstGeom prst="rect">
              <a:avLst/>
            </a:prstGeom>
            <a:solidFill>
              <a:schemeClr val="lt1"/>
            </a:solidFill>
            <a:ln w="6350">
              <a:solidFill>
                <a:schemeClr val="bg1"/>
              </a:solidFill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GB" sz="9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Line Graph (Full):</a:t>
              </a:r>
              <a:endParaRPr lang="en-GB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GB" sz="10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 </a:t>
              </a:r>
              <a:endParaRPr lang="en-GB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A02565C-6FF2-404A-8F46-8B5B527693A0}"/>
              </a:ext>
            </a:extLst>
          </p:cNvPr>
          <p:cNvGrpSpPr/>
          <p:nvPr/>
        </p:nvGrpSpPr>
        <p:grpSpPr>
          <a:xfrm>
            <a:off x="4984079" y="1740775"/>
            <a:ext cx="2291767" cy="1688226"/>
            <a:chOff x="-40950" y="72589"/>
            <a:chExt cx="3848410" cy="2250241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B113112-EAA8-4985-8515-002EAEF44F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980"/>
            <a:stretch/>
          </p:blipFill>
          <p:spPr bwMode="auto">
            <a:xfrm>
              <a:off x="0" y="314325"/>
              <a:ext cx="3807460" cy="2008505"/>
            </a:xfrm>
            <a:prstGeom prst="rect">
              <a:avLst/>
            </a:prstGeom>
            <a:ln w="3175">
              <a:solidFill>
                <a:schemeClr val="tx1"/>
              </a:solidFill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14" name="Text Box 16">
              <a:extLst>
                <a:ext uri="{FF2B5EF4-FFF2-40B4-BE49-F238E27FC236}">
                  <a16:creationId xmlns:a16="http://schemas.microsoft.com/office/drawing/2014/main" id="{3D9BD058-E9EC-4251-BF98-C21300BA4286}"/>
                </a:ext>
              </a:extLst>
            </p:cNvPr>
            <p:cNvSpPr txBox="1"/>
            <p:nvPr/>
          </p:nvSpPr>
          <p:spPr>
            <a:xfrm>
              <a:off x="-40950" y="72589"/>
              <a:ext cx="1147688" cy="217765"/>
            </a:xfrm>
            <a:prstGeom prst="rect">
              <a:avLst/>
            </a:prstGeom>
            <a:solidFill>
              <a:schemeClr val="lt1"/>
            </a:solidFill>
            <a:ln w="3175">
              <a:solidFill>
                <a:schemeClr val="bg1"/>
              </a:solidFill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GB" sz="9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Line Graph (Half):</a:t>
              </a:r>
              <a:endParaRPr lang="en-GB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GB" sz="10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 </a:t>
              </a:r>
              <a:endParaRPr lang="en-GB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A797279-078E-4780-8586-281FEC22BE16}"/>
              </a:ext>
            </a:extLst>
          </p:cNvPr>
          <p:cNvGrpSpPr/>
          <p:nvPr/>
        </p:nvGrpSpPr>
        <p:grpSpPr>
          <a:xfrm>
            <a:off x="5041137" y="3678171"/>
            <a:ext cx="2234709" cy="1226355"/>
            <a:chOff x="0" y="0"/>
            <a:chExt cx="3808893" cy="2379775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06E62C4F-3A49-4992-A31F-9230B3B758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286"/>
            <a:stretch/>
          </p:blipFill>
          <p:spPr bwMode="auto">
            <a:xfrm>
              <a:off x="8417" y="356030"/>
              <a:ext cx="3800476" cy="2023745"/>
            </a:xfrm>
            <a:prstGeom prst="rect">
              <a:avLst/>
            </a:prstGeom>
            <a:ln w="3175">
              <a:solidFill>
                <a:schemeClr val="tx1"/>
              </a:solidFill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17" name="Text Box 19">
              <a:extLst>
                <a:ext uri="{FF2B5EF4-FFF2-40B4-BE49-F238E27FC236}">
                  <a16:creationId xmlns:a16="http://schemas.microsoft.com/office/drawing/2014/main" id="{6422A98F-03D8-46F0-9735-BDD65C5F193D}"/>
                </a:ext>
              </a:extLst>
            </p:cNvPr>
            <p:cNvSpPr txBox="1"/>
            <p:nvPr/>
          </p:nvSpPr>
          <p:spPr>
            <a:xfrm>
              <a:off x="0" y="0"/>
              <a:ext cx="1260173" cy="318604"/>
            </a:xfrm>
            <a:prstGeom prst="rect">
              <a:avLst/>
            </a:prstGeom>
            <a:solidFill>
              <a:schemeClr val="lt1"/>
            </a:solidFill>
            <a:ln w="3175">
              <a:solidFill>
                <a:schemeClr val="bg1"/>
              </a:solidFill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GB" sz="9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Scatter Plot (Full):</a:t>
              </a:r>
              <a:endParaRPr lang="en-GB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GB" sz="10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 </a:t>
              </a:r>
              <a:endParaRPr lang="en-GB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92C1BFD-D4A4-49FB-A6AA-A3EAC814EBD1}"/>
              </a:ext>
            </a:extLst>
          </p:cNvPr>
          <p:cNvGrpSpPr/>
          <p:nvPr/>
        </p:nvGrpSpPr>
        <p:grpSpPr>
          <a:xfrm>
            <a:off x="5049308" y="5142651"/>
            <a:ext cx="2234709" cy="1353429"/>
            <a:chOff x="0" y="-56212"/>
            <a:chExt cx="3826510" cy="2349848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4EBCB90B-28D6-4A94-9D64-64089CE1F6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334"/>
            <a:stretch/>
          </p:blipFill>
          <p:spPr bwMode="auto">
            <a:xfrm>
              <a:off x="0" y="256556"/>
              <a:ext cx="3826510" cy="2037080"/>
            </a:xfrm>
            <a:prstGeom prst="rect">
              <a:avLst/>
            </a:prstGeom>
            <a:ln w="3175">
              <a:solidFill>
                <a:schemeClr val="tx1"/>
              </a:solidFill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20" name="Text Box 22">
              <a:extLst>
                <a:ext uri="{FF2B5EF4-FFF2-40B4-BE49-F238E27FC236}">
                  <a16:creationId xmlns:a16="http://schemas.microsoft.com/office/drawing/2014/main" id="{476D655C-789D-4F74-B715-71BC89886E05}"/>
                </a:ext>
              </a:extLst>
            </p:cNvPr>
            <p:cNvSpPr txBox="1"/>
            <p:nvPr/>
          </p:nvSpPr>
          <p:spPr>
            <a:xfrm>
              <a:off x="4701" y="-56212"/>
              <a:ext cx="1255334" cy="284745"/>
            </a:xfrm>
            <a:prstGeom prst="rect">
              <a:avLst/>
            </a:prstGeom>
            <a:solidFill>
              <a:schemeClr val="lt1"/>
            </a:solidFill>
            <a:ln w="3175">
              <a:solidFill>
                <a:schemeClr val="bg1"/>
              </a:solidFill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GB" sz="9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Scatter Plot (Half):</a:t>
              </a:r>
              <a:endParaRPr lang="en-GB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GB" sz="10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 </a:t>
              </a:r>
              <a:endParaRPr lang="en-GB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2064" name="Picture 3">
            <a:extLst>
              <a:ext uri="{FF2B5EF4-FFF2-40B4-BE49-F238E27FC236}">
                <a16:creationId xmlns:a16="http://schemas.microsoft.com/office/drawing/2014/main" id="{30781338-E338-46EB-A21E-8A41B6A031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46"/>
          <a:stretch>
            <a:fillRect/>
          </a:stretch>
        </p:blipFill>
        <p:spPr bwMode="auto">
          <a:xfrm>
            <a:off x="1123422" y="4698782"/>
            <a:ext cx="3114609" cy="1621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19">
            <a:extLst>
              <a:ext uri="{FF2B5EF4-FFF2-40B4-BE49-F238E27FC236}">
                <a16:creationId xmlns:a16="http://schemas.microsoft.com/office/drawing/2014/main" id="{A9A0D24B-D95B-4987-83C3-60FAA2B97E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LUKE 1</a:t>
            </a:r>
            <a:endParaRPr kumimoji="0" lang="en-GB" altLang="en-US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2" name="Rectangle 24">
            <a:extLst>
              <a:ext uri="{FF2B5EF4-FFF2-40B4-BE49-F238E27FC236}">
                <a16:creationId xmlns:a16="http://schemas.microsoft.com/office/drawing/2014/main" id="{9E526C96-C14B-4AAE-9069-54606CA0B0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414462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24" name="Rectangle 30">
            <a:extLst>
              <a:ext uri="{FF2B5EF4-FFF2-40B4-BE49-F238E27FC236}">
                <a16:creationId xmlns:a16="http://schemas.microsoft.com/office/drawing/2014/main" id="{F075C0FC-85C6-4604-8A37-542363DD71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505902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pic>
        <p:nvPicPr>
          <p:cNvPr id="31" name="Picture 5">
            <a:extLst>
              <a:ext uri="{FF2B5EF4-FFF2-40B4-BE49-F238E27FC236}">
                <a16:creationId xmlns:a16="http://schemas.microsoft.com/office/drawing/2014/main" id="{EE24499E-8FDA-46E0-8B6F-5AE91C10FE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07"/>
          <a:stretch>
            <a:fillRect/>
          </a:stretch>
        </p:blipFill>
        <p:spPr bwMode="auto">
          <a:xfrm>
            <a:off x="1058538" y="700089"/>
            <a:ext cx="3225723" cy="1690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530389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9B37791B-B040-4694-BFDC-8DD132D86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4B2AE301-8298-47C2-81FA-781BA50D99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296011"/>
            <a:ext cx="12192000" cy="3561989"/>
            <a:chOff x="0" y="3296011"/>
            <a:chExt cx="12192000" cy="3561989"/>
          </a:xfrm>
          <a:effectLst>
            <a:outerShdw blurRad="254000" dist="152400" dir="16200000" rotWithShape="0">
              <a:prstClr val="black">
                <a:alpha val="10000"/>
              </a:prstClr>
            </a:outerShdw>
          </a:effectLst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68DBE596-692C-4777-8933-9D5BB8533B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3681702"/>
              <a:ext cx="12192000" cy="3176298"/>
              <a:chOff x="0" y="3681702"/>
              <a:chExt cx="12192000" cy="3176298"/>
            </a:xfrm>
          </p:grpSpPr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9C38783D-8606-4709-8C6F-69DE0EF816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665A2D8C-561A-4347-88E9-4D84CF7CA9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77CB8EFE-31DC-44A2-A07E-FD84E8DA3E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44" y="3296011"/>
              <a:ext cx="12191456" cy="2849975"/>
              <a:chOff x="544" y="3296011"/>
              <a:chExt cx="12191456" cy="2849975"/>
            </a:xfrm>
          </p:grpSpPr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B6473FEC-46FF-4C7E-85BA-344E0365CA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8C875950-A52D-453F-A602-3E58AD414EC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blipFill>
                <a:blip r:embed="rId2">
                  <a:alphaModFix amt="57000"/>
                </a:blip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6450857-FD39-4C16-AC34-E3BC47FCD1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01864" y="808133"/>
            <a:ext cx="3288756" cy="1493785"/>
          </a:xfrm>
        </p:spPr>
        <p:txBody>
          <a:bodyPr>
            <a:noAutofit/>
          </a:bodyPr>
          <a:lstStyle/>
          <a:p>
            <a:r>
              <a:rPr lang="en-GB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4216</a:t>
            </a:r>
            <a:br>
              <a:rPr lang="en-GB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</a:br>
            <a:r>
              <a:rPr lang="en-GB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UK Weather</a:t>
            </a:r>
            <a:br>
              <a:rPr lang="en-GB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</a:br>
            <a:r>
              <a:rPr lang="en-GB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Data Analysis</a:t>
            </a:r>
            <a:endParaRPr lang="en-GB" sz="3200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071B14-E7B3-48EA-BF78-632F2BFEC4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84396" y="3565041"/>
            <a:ext cx="6865616" cy="1505595"/>
          </a:xfrm>
        </p:spPr>
        <p:txBody>
          <a:bodyPr>
            <a:normAutofit/>
          </a:bodyPr>
          <a:lstStyle/>
          <a:p>
            <a:pPr algn="l"/>
            <a:r>
              <a:rPr lang="en-GB" sz="2000" dirty="0">
                <a:solidFill>
                  <a:schemeClr val="accent2">
                    <a:lumMod val="50000"/>
                  </a:schemeClr>
                </a:solidFill>
                <a:latin typeface="Arial Black" panose="020B0A04020102020204" pitchFamily="34" charset="0"/>
              </a:rPr>
              <a:t>Cameron Marsh, Ethan Ibrahim,</a:t>
            </a:r>
          </a:p>
          <a:p>
            <a:pPr algn="l"/>
            <a:r>
              <a:rPr lang="en-GB" sz="2000" dirty="0">
                <a:solidFill>
                  <a:schemeClr val="accent2">
                    <a:lumMod val="50000"/>
                  </a:schemeClr>
                </a:solidFill>
                <a:latin typeface="Arial Black" panose="020B0A04020102020204" pitchFamily="34" charset="0"/>
              </a:rPr>
              <a:t>Laura J. Phillips, Luke Citrine</a:t>
            </a:r>
          </a:p>
          <a:p>
            <a:pPr algn="l"/>
            <a:r>
              <a:rPr lang="en-GB" sz="2000" dirty="0">
                <a:solidFill>
                  <a:schemeClr val="accent2">
                    <a:lumMod val="50000"/>
                  </a:schemeClr>
                </a:solidFill>
                <a:latin typeface="Arial Black" panose="020B0A04020102020204" pitchFamily="34" charset="0"/>
              </a:rPr>
              <a:t>Luke Curren, Niamh Walsh, Shane Mendis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E4250F8F-790D-4C8C-9E3F-7D3BD00CEF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5367" y="435694"/>
            <a:ext cx="4397376" cy="2238664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32AB106-2252-4757-B096-D11E147EF915}"/>
              </a:ext>
            </a:extLst>
          </p:cNvPr>
          <p:cNvSpPr/>
          <p:nvPr/>
        </p:nvSpPr>
        <p:spPr>
          <a:xfrm>
            <a:off x="6472743" y="435694"/>
            <a:ext cx="3484990" cy="223866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ubtitle 2">
            <a:extLst>
              <a:ext uri="{FF2B5EF4-FFF2-40B4-BE49-F238E27FC236}">
                <a16:creationId xmlns:a16="http://schemas.microsoft.com/office/drawing/2014/main" id="{D389B3CF-3B55-4A41-A060-13E1771D6031}"/>
              </a:ext>
            </a:extLst>
          </p:cNvPr>
          <p:cNvSpPr txBox="1">
            <a:spLocks/>
          </p:cNvSpPr>
          <p:nvPr/>
        </p:nvSpPr>
        <p:spPr>
          <a:xfrm>
            <a:off x="3219029" y="3571780"/>
            <a:ext cx="6675207" cy="12475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2000" dirty="0">
                <a:solidFill>
                  <a:schemeClr val="accent4">
                    <a:lumMod val="20000"/>
                    <a:lumOff val="80000"/>
                  </a:schemeClr>
                </a:solidFill>
                <a:latin typeface="Arial Black" panose="020B0A04020102020204" pitchFamily="34" charset="0"/>
              </a:rPr>
              <a:t>Cameron Marsh, Ethan Ibrahim,</a:t>
            </a:r>
          </a:p>
          <a:p>
            <a:pPr algn="l"/>
            <a:r>
              <a:rPr lang="en-GB" sz="2000" dirty="0">
                <a:solidFill>
                  <a:schemeClr val="accent4">
                    <a:lumMod val="20000"/>
                    <a:lumOff val="80000"/>
                  </a:schemeClr>
                </a:solidFill>
                <a:latin typeface="Arial Black" panose="020B0A04020102020204" pitchFamily="34" charset="0"/>
              </a:rPr>
              <a:t>Laura J. Phillips, Luke Citrine</a:t>
            </a:r>
          </a:p>
          <a:p>
            <a:pPr algn="l"/>
            <a:r>
              <a:rPr lang="en-GB" sz="2000" dirty="0">
                <a:solidFill>
                  <a:schemeClr val="accent4">
                    <a:lumMod val="20000"/>
                    <a:lumOff val="80000"/>
                  </a:schemeClr>
                </a:solidFill>
                <a:latin typeface="Arial Black" panose="020B0A04020102020204" pitchFamily="34" charset="0"/>
              </a:rPr>
              <a:t>Luke Curran, Niamh Walsh, Shane Mendis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02EA9A2-E108-4567-93E7-FCAB5F6FA0A5}"/>
              </a:ext>
            </a:extLst>
          </p:cNvPr>
          <p:cNvSpPr/>
          <p:nvPr/>
        </p:nvSpPr>
        <p:spPr>
          <a:xfrm>
            <a:off x="6712839" y="2305025"/>
            <a:ext cx="30047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FFC000"/>
                </a:solidFill>
                <a:latin typeface="Arial Black" panose="020B0A04020102020204" pitchFamily="34" charset="0"/>
              </a:rPr>
              <a:t>Tuesday 5</a:t>
            </a:r>
            <a:r>
              <a:rPr lang="en-GB" baseline="30000" dirty="0">
                <a:solidFill>
                  <a:srgbClr val="FFC000"/>
                </a:solidFill>
                <a:latin typeface="Arial Black" panose="020B0A04020102020204" pitchFamily="34" charset="0"/>
              </a:rPr>
              <a:t>th</a:t>
            </a:r>
            <a:r>
              <a:rPr lang="en-GB" dirty="0">
                <a:solidFill>
                  <a:srgbClr val="FFC000"/>
                </a:solidFill>
                <a:latin typeface="Arial Black" panose="020B0A04020102020204" pitchFamily="34" charset="0"/>
              </a:rPr>
              <a:t> April 2022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8E0B70-C9D9-44E8-B6E3-93BE28A8ABB0}"/>
              </a:ext>
            </a:extLst>
          </p:cNvPr>
          <p:cNvSpPr txBox="1"/>
          <p:nvPr/>
        </p:nvSpPr>
        <p:spPr>
          <a:xfrm>
            <a:off x="1921080" y="2859766"/>
            <a:ext cx="79695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Thanks for watching this presentation, today.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8692EDF-46F0-4EE0-9E60-CBB2617CA805}"/>
              </a:ext>
            </a:extLst>
          </p:cNvPr>
          <p:cNvSpPr/>
          <p:nvPr/>
        </p:nvSpPr>
        <p:spPr>
          <a:xfrm>
            <a:off x="3768678" y="3260313"/>
            <a:ext cx="126188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XXX</a:t>
            </a:r>
          </a:p>
        </p:txBody>
      </p:sp>
    </p:spTree>
    <p:extLst>
      <p:ext uri="{BB962C8B-B14F-4D97-AF65-F5344CB8AC3E}">
        <p14:creationId xmlns:p14="http://schemas.microsoft.com/office/powerpoint/2010/main" val="74832221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50">
            <a:extLst>
              <a:ext uri="{FF2B5EF4-FFF2-40B4-BE49-F238E27FC236}">
                <a16:creationId xmlns:a16="http://schemas.microsoft.com/office/drawing/2014/main" id="{1E0E5FA5-F848-4951-B706-07A46F448DAD}"/>
              </a:ext>
            </a:extLst>
          </p:cNvPr>
          <p:cNvSpPr/>
          <p:nvPr/>
        </p:nvSpPr>
        <p:spPr>
          <a:xfrm>
            <a:off x="268448" y="251670"/>
            <a:ext cx="11660697" cy="6350466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B9B2C743-57E3-4199-84AC-30042B765994}"/>
              </a:ext>
            </a:extLst>
          </p:cNvPr>
          <p:cNvGrpSpPr/>
          <p:nvPr/>
        </p:nvGrpSpPr>
        <p:grpSpPr>
          <a:xfrm>
            <a:off x="2667700" y="945052"/>
            <a:ext cx="8307108" cy="5808086"/>
            <a:chOff x="6174328" y="477770"/>
            <a:chExt cx="3957742" cy="2830155"/>
          </a:xfrm>
        </p:grpSpPr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6A56B9B6-1D0E-44A9-BB95-B9BCB221C641}"/>
                </a:ext>
              </a:extLst>
            </p:cNvPr>
            <p:cNvGrpSpPr/>
            <p:nvPr/>
          </p:nvGrpSpPr>
          <p:grpSpPr>
            <a:xfrm>
              <a:off x="6174328" y="477770"/>
              <a:ext cx="3957742" cy="2830155"/>
              <a:chOff x="7240041" y="465179"/>
              <a:chExt cx="3957742" cy="2830155"/>
            </a:xfrm>
          </p:grpSpPr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CE18A92F-BAFB-452A-AD68-95EE6AB49AB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442703" y="1937600"/>
                <a:ext cx="572265" cy="772895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57BDA849-A337-4B12-B784-91C711EF14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00542" y="1513448"/>
                <a:ext cx="1375907" cy="286476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1FCA0568-4B5D-4E88-A16B-13CD5F8F739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930700" y="553500"/>
                <a:ext cx="150054" cy="1287583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B50C05EB-5E0D-4730-B748-B06202C4240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099236" y="1150782"/>
                <a:ext cx="1098829" cy="670183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5D032762-32A3-4317-9FB7-813FCA4EF02B}"/>
                  </a:ext>
                </a:extLst>
              </p:cNvPr>
              <p:cNvSpPr txBox="1"/>
              <p:nvPr/>
            </p:nvSpPr>
            <p:spPr>
              <a:xfrm>
                <a:off x="9099236" y="465179"/>
                <a:ext cx="119471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sz="1400" b="1"/>
                </a:lvl1pPr>
              </a:lstStyle>
              <a:p>
                <a:r>
                  <a:rPr lang="en-GB" dirty="0">
                    <a:solidFill>
                      <a:schemeClr val="accent1">
                        <a:lumMod val="75000"/>
                      </a:schemeClr>
                    </a:solidFill>
                  </a:rPr>
                  <a:t>Resources</a:t>
                </a: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C8C5D5C7-408D-4A6C-BCFD-8A57A687D0D6}"/>
                  </a:ext>
                </a:extLst>
              </p:cNvPr>
              <p:cNvSpPr txBox="1"/>
              <p:nvPr/>
            </p:nvSpPr>
            <p:spPr>
              <a:xfrm>
                <a:off x="10003071" y="1814751"/>
                <a:ext cx="119471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chemeClr val="accent1">
                        <a:lumMod val="75000"/>
                      </a:schemeClr>
                    </a:solidFill>
                  </a:rPr>
                  <a:t>Functionality &amp; Scope</a:t>
                </a:r>
              </a:p>
            </p:txBody>
          </p:sp>
          <p:pic>
            <p:nvPicPr>
              <p:cNvPr id="52" name="Graphic 51" descr="Hourglass Finished outline">
                <a:extLst>
                  <a:ext uri="{FF2B5EF4-FFF2-40B4-BE49-F238E27FC236}">
                    <a16:creationId xmlns:a16="http://schemas.microsoft.com/office/drawing/2014/main" id="{028483AA-932A-46A8-9B25-191B7F9AFE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9071764" y="744084"/>
                <a:ext cx="292130" cy="287128"/>
              </a:xfrm>
              <a:prstGeom prst="rect">
                <a:avLst/>
              </a:prstGeom>
            </p:spPr>
          </p:pic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23817861-6C78-4133-B659-0A142DEF4AF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099236" y="1815456"/>
                <a:ext cx="793254" cy="772995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012DD2C4-5EFD-415B-957B-96EAE89987D7}"/>
                  </a:ext>
                </a:extLst>
              </p:cNvPr>
              <p:cNvSpPr/>
              <p:nvPr/>
            </p:nvSpPr>
            <p:spPr>
              <a:xfrm>
                <a:off x="8809636" y="1546171"/>
                <a:ext cx="515298" cy="483105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endParaRPr lang="en-GB">
                  <a:solidFill>
                    <a:schemeClr val="tx1"/>
                  </a:solidFill>
                </a:endParaRPr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3D48D843-D823-43AB-BD60-D65C7D487C7A}"/>
                  </a:ext>
                </a:extLst>
              </p:cNvPr>
              <p:cNvSpPr txBox="1"/>
              <p:nvPr/>
            </p:nvSpPr>
            <p:spPr>
              <a:xfrm>
                <a:off x="8557244" y="2987557"/>
                <a:ext cx="135852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chemeClr val="accent1">
                        <a:lumMod val="75000"/>
                      </a:schemeClr>
                    </a:solidFill>
                  </a:rPr>
                  <a:t>Plans &amp; Comms</a:t>
                </a:r>
              </a:p>
            </p:txBody>
          </p:sp>
          <p:pic>
            <p:nvPicPr>
              <p:cNvPr id="65" name="Graphic 64" descr="Tally outline">
                <a:extLst>
                  <a:ext uri="{FF2B5EF4-FFF2-40B4-BE49-F238E27FC236}">
                    <a16:creationId xmlns:a16="http://schemas.microsoft.com/office/drawing/2014/main" id="{66A338AF-E2AB-4E49-B06C-4F72E71B1F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9321909" y="1660863"/>
                <a:ext cx="307777" cy="307777"/>
              </a:xfrm>
              <a:prstGeom prst="rect">
                <a:avLst/>
              </a:prstGeom>
            </p:spPr>
          </p:pic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C99A2D08-EBA9-4F17-B6C0-CDF90AC8A588}"/>
                  </a:ext>
                </a:extLst>
              </p:cNvPr>
              <p:cNvSpPr txBox="1"/>
              <p:nvPr/>
            </p:nvSpPr>
            <p:spPr>
              <a:xfrm>
                <a:off x="7240041" y="1666086"/>
                <a:ext cx="209537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chemeClr val="accent1">
                        <a:lumMod val="75000"/>
                      </a:schemeClr>
                    </a:solidFill>
                  </a:rPr>
                  <a:t>Enablers /</a:t>
                </a:r>
              </a:p>
              <a:p>
                <a:r>
                  <a:rPr lang="en-GB" sz="1400" b="1" dirty="0">
                    <a:solidFill>
                      <a:schemeClr val="accent1">
                        <a:lumMod val="75000"/>
                      </a:schemeClr>
                    </a:solidFill>
                  </a:rPr>
                  <a:t>Risks &amp; Issues</a:t>
                </a:r>
              </a:p>
            </p:txBody>
          </p:sp>
          <p:pic>
            <p:nvPicPr>
              <p:cNvPr id="70" name="Graphic 69" descr="Angel face outline with solid fill">
                <a:extLst>
                  <a:ext uri="{FF2B5EF4-FFF2-40B4-BE49-F238E27FC236}">
                    <a16:creationId xmlns:a16="http://schemas.microsoft.com/office/drawing/2014/main" id="{D386E645-F14A-43CE-A6FB-7BB5C69A13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8404137" y="1817662"/>
                <a:ext cx="369332" cy="369332"/>
              </a:xfrm>
              <a:prstGeom prst="rect">
                <a:avLst/>
              </a:prstGeom>
            </p:spPr>
          </p:pic>
          <p:pic>
            <p:nvPicPr>
              <p:cNvPr id="71" name="Graphic 70" descr="Ant with solid fill">
                <a:extLst>
                  <a:ext uri="{FF2B5EF4-FFF2-40B4-BE49-F238E27FC236}">
                    <a16:creationId xmlns:a16="http://schemas.microsoft.com/office/drawing/2014/main" id="{E91BD18D-38D1-49AC-9C26-3BC5B0156B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 rot="2148889">
                <a:off x="7432410" y="2150649"/>
                <a:ext cx="448127" cy="448127"/>
              </a:xfrm>
              <a:prstGeom prst="rect">
                <a:avLst/>
              </a:prstGeom>
            </p:spPr>
          </p:pic>
          <p:pic>
            <p:nvPicPr>
              <p:cNvPr id="73" name="Graphic 72" descr="Danger outline">
                <a:extLst>
                  <a:ext uri="{FF2B5EF4-FFF2-40B4-BE49-F238E27FC236}">
                    <a16:creationId xmlns:a16="http://schemas.microsoft.com/office/drawing/2014/main" id="{7B884031-A4E8-4487-9CA2-5DC64DC536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8032964" y="2150170"/>
                <a:ext cx="449084" cy="449084"/>
              </a:xfrm>
              <a:prstGeom prst="rect">
                <a:avLst/>
              </a:prstGeom>
            </p:spPr>
          </p:pic>
          <p:pic>
            <p:nvPicPr>
              <p:cNvPr id="79" name="Graphic 78" descr="Priorities outline">
                <a:extLst>
                  <a:ext uri="{FF2B5EF4-FFF2-40B4-BE49-F238E27FC236}">
                    <a16:creationId xmlns:a16="http://schemas.microsoft.com/office/drawing/2014/main" id="{CA6130BF-C6DA-4D59-A1F2-75CA5F62D9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9702774" y="1445910"/>
                <a:ext cx="438709" cy="438709"/>
              </a:xfrm>
              <a:prstGeom prst="rect">
                <a:avLst/>
              </a:prstGeom>
            </p:spPr>
          </p:pic>
          <p:pic>
            <p:nvPicPr>
              <p:cNvPr id="81" name="Graphic 80" descr="Gantt Chart outline">
                <a:extLst>
                  <a:ext uri="{FF2B5EF4-FFF2-40B4-BE49-F238E27FC236}">
                    <a16:creationId xmlns:a16="http://schemas.microsoft.com/office/drawing/2014/main" id="{8E825F27-1D6C-47DB-BF35-E761D0EEC6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8972660" y="1994190"/>
                <a:ext cx="525360" cy="525360"/>
              </a:xfrm>
              <a:prstGeom prst="rect">
                <a:avLst/>
              </a:prstGeom>
            </p:spPr>
          </p:pic>
          <p:pic>
            <p:nvPicPr>
              <p:cNvPr id="83" name="Graphic 82" descr="Meeting outline">
                <a:extLst>
                  <a:ext uri="{FF2B5EF4-FFF2-40B4-BE49-F238E27FC236}">
                    <a16:creationId xmlns:a16="http://schemas.microsoft.com/office/drawing/2014/main" id="{FDC526A3-FA02-4B67-91B7-47010BC05F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p:blipFill>
            <p:spPr>
              <a:xfrm>
                <a:off x="8020521" y="1110084"/>
                <a:ext cx="449085" cy="449085"/>
              </a:xfrm>
              <a:prstGeom prst="rect">
                <a:avLst/>
              </a:prstGeom>
            </p:spPr>
          </p:pic>
          <p:pic>
            <p:nvPicPr>
              <p:cNvPr id="85" name="Graphic 84" descr="Checklist outline">
                <a:extLst>
                  <a:ext uri="{FF2B5EF4-FFF2-40B4-BE49-F238E27FC236}">
                    <a16:creationId xmlns:a16="http://schemas.microsoft.com/office/drawing/2014/main" id="{83A9F3B5-7932-4ECD-BD8B-36FB21F077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p:blipFill>
            <p:spPr>
              <a:xfrm>
                <a:off x="9590215" y="1878840"/>
                <a:ext cx="455603" cy="455603"/>
              </a:xfrm>
              <a:prstGeom prst="rect">
                <a:avLst/>
              </a:prstGeom>
            </p:spPr>
          </p:pic>
          <p:pic>
            <p:nvPicPr>
              <p:cNvPr id="86" name="Graphic 85" descr="Head with gears outline">
                <a:extLst>
                  <a:ext uri="{FF2B5EF4-FFF2-40B4-BE49-F238E27FC236}">
                    <a16:creationId xmlns:a16="http://schemas.microsoft.com/office/drawing/2014/main" id="{43A7BC05-5EC8-4092-B27C-7D5C5D751C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/>
              </a:stretch>
            </p:blipFill>
            <p:spPr>
              <a:xfrm flipH="1">
                <a:off x="8581405" y="1211169"/>
                <a:ext cx="401797" cy="442855"/>
              </a:xfrm>
              <a:prstGeom prst="rect">
                <a:avLst/>
              </a:prstGeom>
            </p:spPr>
          </p:pic>
          <p:pic>
            <p:nvPicPr>
              <p:cNvPr id="87" name="Graphic 86" descr="Alarm clock outline">
                <a:extLst>
                  <a:ext uri="{FF2B5EF4-FFF2-40B4-BE49-F238E27FC236}">
                    <a16:creationId xmlns:a16="http://schemas.microsoft.com/office/drawing/2014/main" id="{5946627B-F552-4020-B5C5-28815CC8DF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/>
              </a:stretch>
            </p:blipFill>
            <p:spPr>
              <a:xfrm>
                <a:off x="8567212" y="2464043"/>
                <a:ext cx="523221" cy="523221"/>
              </a:xfrm>
              <a:prstGeom prst="rect">
                <a:avLst/>
              </a:prstGeom>
            </p:spPr>
          </p:pic>
          <p:pic>
            <p:nvPicPr>
              <p:cNvPr id="89" name="Graphic 88" descr="Marketing outline">
                <a:extLst>
                  <a:ext uri="{FF2B5EF4-FFF2-40B4-BE49-F238E27FC236}">
                    <a16:creationId xmlns:a16="http://schemas.microsoft.com/office/drawing/2014/main" id="{A102D5BB-3D90-4666-8139-FF7E23765C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5"/>
                  </a:ext>
                </a:extLst>
              </a:blip>
              <a:stretch>
                <a:fillRect/>
              </a:stretch>
            </p:blipFill>
            <p:spPr>
              <a:xfrm flipH="1">
                <a:off x="9217829" y="2418879"/>
                <a:ext cx="586023" cy="649675"/>
              </a:xfrm>
              <a:prstGeom prst="rect">
                <a:avLst/>
              </a:prstGeom>
            </p:spPr>
          </p:pic>
          <p:pic>
            <p:nvPicPr>
              <p:cNvPr id="91" name="Graphic 90" descr="Classroom with solid fill">
                <a:extLst>
                  <a:ext uri="{FF2B5EF4-FFF2-40B4-BE49-F238E27FC236}">
                    <a16:creationId xmlns:a16="http://schemas.microsoft.com/office/drawing/2014/main" id="{D70D5550-D5D8-4550-A1B6-A10CA28DD6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7"/>
                  </a:ext>
                </a:extLst>
              </a:blip>
              <a:stretch>
                <a:fillRect/>
              </a:stretch>
            </p:blipFill>
            <p:spPr>
              <a:xfrm>
                <a:off x="8417006" y="753087"/>
                <a:ext cx="442855" cy="442855"/>
              </a:xfrm>
              <a:prstGeom prst="rect">
                <a:avLst/>
              </a:prstGeom>
            </p:spPr>
          </p:pic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888B736C-5B65-4840-B0E1-353AA6A929E2}"/>
                  </a:ext>
                </a:extLst>
              </p:cNvPr>
              <p:cNvSpPr txBox="1"/>
              <p:nvPr/>
            </p:nvSpPr>
            <p:spPr>
              <a:xfrm>
                <a:off x="7362532" y="699707"/>
                <a:ext cx="135852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chemeClr val="accent1">
                        <a:lumMod val="75000"/>
                      </a:schemeClr>
                    </a:solidFill>
                  </a:rPr>
                  <a:t>Closure &amp; Review</a:t>
                </a:r>
              </a:p>
            </p:txBody>
          </p:sp>
          <p:pic>
            <p:nvPicPr>
              <p:cNvPr id="94" name="Graphic 93" descr="Customer review outline">
                <a:extLst>
                  <a:ext uri="{FF2B5EF4-FFF2-40B4-BE49-F238E27FC236}">
                    <a16:creationId xmlns:a16="http://schemas.microsoft.com/office/drawing/2014/main" id="{E057193E-6B7B-47B4-8CEC-56DEB29CFF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9"/>
                  </a:ext>
                </a:extLst>
              </a:blip>
              <a:stretch>
                <a:fillRect/>
              </a:stretch>
            </p:blipFill>
            <p:spPr>
              <a:xfrm>
                <a:off x="9465455" y="744198"/>
                <a:ext cx="525361" cy="525361"/>
              </a:xfrm>
              <a:prstGeom prst="rect">
                <a:avLst/>
              </a:prstGeom>
            </p:spPr>
          </p:pic>
          <p:pic>
            <p:nvPicPr>
              <p:cNvPr id="100" name="Graphic 99" descr="Ear outline">
                <a:extLst>
                  <a:ext uri="{FF2B5EF4-FFF2-40B4-BE49-F238E27FC236}">
                    <a16:creationId xmlns:a16="http://schemas.microsoft.com/office/drawing/2014/main" id="{49BE7ADD-3D15-40B8-8D1A-DB5C0378C2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1"/>
                  </a:ext>
                </a:extLst>
              </a:blip>
              <a:stretch>
                <a:fillRect/>
              </a:stretch>
            </p:blipFill>
            <p:spPr>
              <a:xfrm>
                <a:off x="8854411" y="1570766"/>
                <a:ext cx="438709" cy="438709"/>
              </a:xfrm>
              <a:prstGeom prst="rect">
                <a:avLst/>
              </a:prstGeom>
            </p:spPr>
          </p:pic>
        </p:grpSp>
        <p:pic>
          <p:nvPicPr>
            <p:cNvPr id="105" name="Graphic 104" descr="Statistics outline">
              <a:extLst>
                <a:ext uri="{FF2B5EF4-FFF2-40B4-BE49-F238E27FC236}">
                  <a16:creationId xmlns:a16="http://schemas.microsoft.com/office/drawing/2014/main" id="{E2DDF1EF-37B6-4205-9A0C-3FA6CD1907DC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8046605" y="1146967"/>
              <a:ext cx="388782" cy="388782"/>
            </a:xfrm>
            <a:prstGeom prst="rect">
              <a:avLst/>
            </a:prstGeom>
          </p:spPr>
        </p:pic>
      </p:grpSp>
      <p:sp>
        <p:nvSpPr>
          <p:cNvPr id="50" name="Rectangle 49">
            <a:extLst>
              <a:ext uri="{FF2B5EF4-FFF2-40B4-BE49-F238E27FC236}">
                <a16:creationId xmlns:a16="http://schemas.microsoft.com/office/drawing/2014/main" id="{3CFFE002-7310-416C-A92A-401B0A80B063}"/>
              </a:ext>
            </a:extLst>
          </p:cNvPr>
          <p:cNvSpPr/>
          <p:nvPr/>
        </p:nvSpPr>
        <p:spPr>
          <a:xfrm>
            <a:off x="201337" y="184558"/>
            <a:ext cx="11794920" cy="6501468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B2F279-6D56-4F97-8C49-CF20D6C327C8}"/>
              </a:ext>
            </a:extLst>
          </p:cNvPr>
          <p:cNvSpPr txBox="1"/>
          <p:nvPr/>
        </p:nvSpPr>
        <p:spPr>
          <a:xfrm>
            <a:off x="8236661" y="6468008"/>
            <a:ext cx="3517618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(UK Data covers England and Wales, only.)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E058888-F9BF-4658-A360-E4E8FEE59801}"/>
              </a:ext>
            </a:extLst>
          </p:cNvPr>
          <p:cNvSpPr txBox="1"/>
          <p:nvPr/>
        </p:nvSpPr>
        <p:spPr>
          <a:xfrm>
            <a:off x="403185" y="602294"/>
            <a:ext cx="306096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Assignment Approach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5717D83-5F5F-441B-8C3C-9F8DA0337006}"/>
              </a:ext>
            </a:extLst>
          </p:cNvPr>
          <p:cNvSpPr txBox="1"/>
          <p:nvPr/>
        </p:nvSpPr>
        <p:spPr>
          <a:xfrm>
            <a:off x="10715728" y="12716"/>
            <a:ext cx="1476272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Luke Curran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EA88198-EE20-445D-82C8-E3B66F60A021}"/>
              </a:ext>
            </a:extLst>
          </p:cNvPr>
          <p:cNvSpPr txBox="1"/>
          <p:nvPr/>
        </p:nvSpPr>
        <p:spPr>
          <a:xfrm>
            <a:off x="10715728" y="393086"/>
            <a:ext cx="1207824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1/4</a:t>
            </a:r>
          </a:p>
        </p:txBody>
      </p:sp>
    </p:spTree>
    <p:extLst>
      <p:ext uri="{BB962C8B-B14F-4D97-AF65-F5344CB8AC3E}">
        <p14:creationId xmlns:p14="http://schemas.microsoft.com/office/powerpoint/2010/main" val="130493571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2A53F64-D951-4624-8214-5CC3EA5BC132}"/>
              </a:ext>
            </a:extLst>
          </p:cNvPr>
          <p:cNvCxnSpPr>
            <a:cxnSpLocks/>
          </p:cNvCxnSpPr>
          <p:nvPr/>
        </p:nvCxnSpPr>
        <p:spPr>
          <a:xfrm>
            <a:off x="9134856" y="3657600"/>
            <a:ext cx="28285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A0D30061-A09C-4EFB-85EA-5AFFD60DF1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423" y="251670"/>
            <a:ext cx="8742128" cy="6332712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1D9DCB21-4809-48EB-8AB4-8825FECA6F48}"/>
              </a:ext>
            </a:extLst>
          </p:cNvPr>
          <p:cNvSpPr/>
          <p:nvPr/>
        </p:nvSpPr>
        <p:spPr>
          <a:xfrm>
            <a:off x="295663" y="251670"/>
            <a:ext cx="1986591" cy="411480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39831DA-B1CD-44EC-ABAF-30F690CA1DF5}"/>
              </a:ext>
            </a:extLst>
          </p:cNvPr>
          <p:cNvGrpSpPr/>
          <p:nvPr/>
        </p:nvGrpSpPr>
        <p:grpSpPr>
          <a:xfrm>
            <a:off x="9557895" y="866667"/>
            <a:ext cx="2365657" cy="2790933"/>
            <a:chOff x="9826343" y="4067067"/>
            <a:chExt cx="2365657" cy="279093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28C9A3B-B7E3-402F-BDA9-D14D469DFC3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tretch>
              <a:fillRect/>
            </a:stretch>
          </p:blipFill>
          <p:spPr>
            <a:xfrm>
              <a:off x="9826343" y="5271183"/>
              <a:ext cx="2365657" cy="1586817"/>
            </a:xfrm>
            <a:prstGeom prst="rect">
              <a:avLst/>
            </a:prstGeom>
          </p:spPr>
        </p:pic>
        <p:pic>
          <p:nvPicPr>
            <p:cNvPr id="6" name="Picture 5" descr="A picture containing tree, nature&#10;&#10;Description automatically generated">
              <a:extLst>
                <a:ext uri="{FF2B5EF4-FFF2-40B4-BE49-F238E27FC236}">
                  <a16:creationId xmlns:a16="http://schemas.microsoft.com/office/drawing/2014/main" id="{87C82988-7BF1-426D-A771-54E34A71587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9962645" y="4067067"/>
              <a:ext cx="1229708" cy="1906662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ECFC88D4-7ECB-41C5-93CF-42F52B6133EB}"/>
              </a:ext>
            </a:extLst>
          </p:cNvPr>
          <p:cNvSpPr txBox="1"/>
          <p:nvPr/>
        </p:nvSpPr>
        <p:spPr>
          <a:xfrm>
            <a:off x="12800242" y="7417141"/>
            <a:ext cx="905659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>
                <a:hlinkClick r:id="rId6" tooltip="http://www.pngall.com/united-kingdom-uk-map-png/download/29874"/>
              </a:rPr>
              <a:t>This Photo</a:t>
            </a:r>
            <a:r>
              <a:rPr lang="en-GB" sz="900"/>
              <a:t> by Unknown Author is licensed under </a:t>
            </a:r>
            <a:r>
              <a:rPr lang="en-GB" sz="900">
                <a:hlinkClick r:id="rId7" tooltip="https://creativecommons.org/licenses/by-nc/3.0/"/>
              </a:rPr>
              <a:t>CC BY-NC</a:t>
            </a:r>
            <a:endParaRPr lang="en-GB" sz="9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CB18F85-4D1E-4179-A5AE-A8637A9D687F}"/>
              </a:ext>
            </a:extLst>
          </p:cNvPr>
          <p:cNvSpPr txBox="1"/>
          <p:nvPr/>
        </p:nvSpPr>
        <p:spPr>
          <a:xfrm>
            <a:off x="10715728" y="393086"/>
            <a:ext cx="1207824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2/4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EFE1191-273F-4F02-8F57-D791B57DA5E9}"/>
              </a:ext>
            </a:extLst>
          </p:cNvPr>
          <p:cNvSpPr/>
          <p:nvPr/>
        </p:nvSpPr>
        <p:spPr>
          <a:xfrm>
            <a:off x="201337" y="184558"/>
            <a:ext cx="11794920" cy="6501468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A41D6ED-883D-4C23-B601-41B5096FE34D}"/>
              </a:ext>
            </a:extLst>
          </p:cNvPr>
          <p:cNvSpPr/>
          <p:nvPr/>
        </p:nvSpPr>
        <p:spPr>
          <a:xfrm>
            <a:off x="268448" y="251670"/>
            <a:ext cx="11660697" cy="6350466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4791D9E-118A-4515-AAB7-4A805B4C2901}"/>
              </a:ext>
            </a:extLst>
          </p:cNvPr>
          <p:cNvSpPr txBox="1"/>
          <p:nvPr/>
        </p:nvSpPr>
        <p:spPr>
          <a:xfrm>
            <a:off x="10715728" y="3572"/>
            <a:ext cx="1476272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Luke Curran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D00F8A4-D512-4E98-B2ED-1ABE0C1D54C1}"/>
              </a:ext>
            </a:extLst>
          </p:cNvPr>
          <p:cNvPicPr/>
          <p:nvPr/>
        </p:nvPicPr>
        <p:blipFill rotWithShape="1">
          <a:blip r:embed="rId8"/>
          <a:srcRect b="7446"/>
          <a:stretch/>
        </p:blipFill>
        <p:spPr bwMode="auto">
          <a:xfrm>
            <a:off x="9134856" y="4592442"/>
            <a:ext cx="2709721" cy="169884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6214787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A picture containing clipart&#10;&#10;Description automatically generated">
            <a:extLst>
              <a:ext uri="{FF2B5EF4-FFF2-40B4-BE49-F238E27FC236}">
                <a16:creationId xmlns:a16="http://schemas.microsoft.com/office/drawing/2014/main" id="{70CE298D-18E2-4600-BB26-AE9005DA25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flipH="1">
            <a:off x="10143016" y="4901184"/>
            <a:ext cx="1780534" cy="170095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035DAC7-995A-4136-8651-539AB5D1CA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142" y="251670"/>
            <a:ext cx="3235427" cy="635046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85866C2-692C-4EF2-97F8-30EA916565F2}"/>
              </a:ext>
            </a:extLst>
          </p:cNvPr>
          <p:cNvSpPr/>
          <p:nvPr/>
        </p:nvSpPr>
        <p:spPr>
          <a:xfrm>
            <a:off x="201337" y="184558"/>
            <a:ext cx="11794920" cy="6501468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A86D6D4-4459-4F6E-A3FB-6004D020534B}"/>
              </a:ext>
            </a:extLst>
          </p:cNvPr>
          <p:cNvSpPr/>
          <p:nvPr/>
        </p:nvSpPr>
        <p:spPr>
          <a:xfrm>
            <a:off x="268448" y="251670"/>
            <a:ext cx="11660697" cy="6350466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0AFC88B-609C-48D0-A63A-17D0FB30C3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7554" y="1353153"/>
            <a:ext cx="3140964" cy="41475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98D3B9E-47C2-4EA3-BC85-7C833B1543F7}"/>
              </a:ext>
            </a:extLst>
          </p:cNvPr>
          <p:cNvSpPr txBox="1"/>
          <p:nvPr/>
        </p:nvSpPr>
        <p:spPr>
          <a:xfrm>
            <a:off x="459159" y="1563624"/>
            <a:ext cx="1476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Luke Curran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7D45D4-742E-4209-ABEF-A84CE952BEE5}"/>
              </a:ext>
            </a:extLst>
          </p:cNvPr>
          <p:cNvSpPr txBox="1"/>
          <p:nvPr/>
        </p:nvSpPr>
        <p:spPr>
          <a:xfrm>
            <a:off x="3127554" y="1135683"/>
            <a:ext cx="1476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Ethan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A0DBE98-D08B-49D1-9707-BE4F7CACD7A3}"/>
              </a:ext>
            </a:extLst>
          </p:cNvPr>
          <p:cNvGrpSpPr/>
          <p:nvPr/>
        </p:nvGrpSpPr>
        <p:grpSpPr>
          <a:xfrm>
            <a:off x="8233564" y="523402"/>
            <a:ext cx="3010900" cy="4271096"/>
            <a:chOff x="6458767" y="914441"/>
            <a:chExt cx="3010900" cy="427109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D7A1C43-0F95-4EBB-916B-57651C2DDA6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458767" y="1132663"/>
              <a:ext cx="3010900" cy="4052874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76EB664-3A7B-498E-B054-0298461BF389}"/>
                </a:ext>
              </a:extLst>
            </p:cNvPr>
            <p:cNvSpPr txBox="1"/>
            <p:nvPr/>
          </p:nvSpPr>
          <p:spPr>
            <a:xfrm>
              <a:off x="6487945" y="914441"/>
              <a:ext cx="14762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Niamh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927DE53-72B9-49B9-8D38-BDB1FA9BD1AE}"/>
              </a:ext>
            </a:extLst>
          </p:cNvPr>
          <p:cNvGrpSpPr/>
          <p:nvPr/>
        </p:nvGrpSpPr>
        <p:grpSpPr>
          <a:xfrm>
            <a:off x="5685930" y="334912"/>
            <a:ext cx="2477518" cy="6183981"/>
            <a:chOff x="3767846" y="492942"/>
            <a:chExt cx="2477518" cy="6183981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7707A393-6553-43CA-8D7B-B0CC589159E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809978" y="699772"/>
              <a:ext cx="2435386" cy="5977151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9569EA4-0C26-4353-804F-A3EBEEC621AC}"/>
                </a:ext>
              </a:extLst>
            </p:cNvPr>
            <p:cNvSpPr txBox="1"/>
            <p:nvPr/>
          </p:nvSpPr>
          <p:spPr>
            <a:xfrm>
              <a:off x="3767846" y="492942"/>
              <a:ext cx="14762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Luke Citrine</a:t>
              </a:r>
            </a:p>
          </p:txBody>
        </p:sp>
      </p:grpSp>
      <p:pic>
        <p:nvPicPr>
          <p:cNvPr id="21" name="Picture 20" descr="A picture containing toy&#10;&#10;Description automatically generated">
            <a:extLst>
              <a:ext uri="{FF2B5EF4-FFF2-40B4-BE49-F238E27FC236}">
                <a16:creationId xmlns:a16="http://schemas.microsoft.com/office/drawing/2014/main" id="{A63B73AD-4E60-4CCB-880D-21E6D03C3DA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8631913" y="4976150"/>
            <a:ext cx="1996785" cy="115140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44D75EC-9204-4C70-85BD-654830226E7E}"/>
              </a:ext>
            </a:extLst>
          </p:cNvPr>
          <p:cNvSpPr txBox="1"/>
          <p:nvPr/>
        </p:nvSpPr>
        <p:spPr>
          <a:xfrm>
            <a:off x="10715728" y="3572"/>
            <a:ext cx="1476272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Luke Curran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BE3ADFE-5856-4BBF-AFC9-84AE0218ACD6}"/>
              </a:ext>
            </a:extLst>
          </p:cNvPr>
          <p:cNvSpPr txBox="1"/>
          <p:nvPr/>
        </p:nvSpPr>
        <p:spPr>
          <a:xfrm>
            <a:off x="3741193" y="324345"/>
            <a:ext cx="1476272" cy="369332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Code: 1/2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41AE0D7-B699-4160-AF61-11DD66CA4292}"/>
              </a:ext>
            </a:extLst>
          </p:cNvPr>
          <p:cNvSpPr txBox="1"/>
          <p:nvPr/>
        </p:nvSpPr>
        <p:spPr>
          <a:xfrm>
            <a:off x="10715728" y="393086"/>
            <a:ext cx="1207824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3/4</a:t>
            </a:r>
          </a:p>
        </p:txBody>
      </p:sp>
    </p:spTree>
    <p:extLst>
      <p:ext uri="{BB962C8B-B14F-4D97-AF65-F5344CB8AC3E}">
        <p14:creationId xmlns:p14="http://schemas.microsoft.com/office/powerpoint/2010/main" val="2752306155"/>
      </p:ext>
    </p:extLst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picture containing yellow, automaton, clipart&#10;&#10;Description automatically generated">
            <a:extLst>
              <a:ext uri="{FF2B5EF4-FFF2-40B4-BE49-F238E27FC236}">
                <a16:creationId xmlns:a16="http://schemas.microsoft.com/office/drawing/2014/main" id="{36C5E0D3-9EA8-4E65-88F7-AAAB588A42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9253728" y="5061651"/>
            <a:ext cx="2667532" cy="152271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E6A6CCA-38B0-4925-A378-C0A50D366D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961" y="438318"/>
            <a:ext cx="3502169" cy="616381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85866C2-692C-4EF2-97F8-30EA916565F2}"/>
              </a:ext>
            </a:extLst>
          </p:cNvPr>
          <p:cNvSpPr/>
          <p:nvPr/>
        </p:nvSpPr>
        <p:spPr>
          <a:xfrm>
            <a:off x="201337" y="184558"/>
            <a:ext cx="11794920" cy="6501468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A86D6D4-4459-4F6E-A3FB-6004D020534B}"/>
              </a:ext>
            </a:extLst>
          </p:cNvPr>
          <p:cNvSpPr/>
          <p:nvPr/>
        </p:nvSpPr>
        <p:spPr>
          <a:xfrm>
            <a:off x="268448" y="251670"/>
            <a:ext cx="11660697" cy="6350466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B8833A-2DAB-4C17-81A0-2C241B6349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9130" y="666699"/>
            <a:ext cx="3080086" cy="5852973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B8F0C9A-9A05-4A68-A820-D0E0BA6B71DB}"/>
              </a:ext>
            </a:extLst>
          </p:cNvPr>
          <p:cNvCxnSpPr>
            <a:cxnSpLocks/>
          </p:cNvCxnSpPr>
          <p:nvPr/>
        </p:nvCxnSpPr>
        <p:spPr>
          <a:xfrm flipH="1">
            <a:off x="6906196" y="284471"/>
            <a:ext cx="36576" cy="63176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6BF299D-D69F-4B14-B3E4-1B06B7CE5BA6}"/>
              </a:ext>
            </a:extLst>
          </p:cNvPr>
          <p:cNvSpPr txBox="1"/>
          <p:nvPr/>
        </p:nvSpPr>
        <p:spPr>
          <a:xfrm>
            <a:off x="406975" y="247753"/>
            <a:ext cx="1476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Shane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8900CCE-99BC-43AE-BFCC-990EE13914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58039" y="432419"/>
            <a:ext cx="2843170" cy="422187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0575039-F2DE-47F1-9C8C-84141CE6848C}"/>
              </a:ext>
            </a:extLst>
          </p:cNvPr>
          <p:cNvSpPr txBox="1"/>
          <p:nvPr/>
        </p:nvSpPr>
        <p:spPr>
          <a:xfrm>
            <a:off x="6962427" y="196664"/>
            <a:ext cx="1476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Laura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3F37FCA-260F-4E04-A208-A67E1C7FE3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01209" y="2138384"/>
            <a:ext cx="2063830" cy="291364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E437078-7DE7-42BD-99D9-610DB5BA879C}"/>
              </a:ext>
            </a:extLst>
          </p:cNvPr>
          <p:cNvSpPr txBox="1"/>
          <p:nvPr/>
        </p:nvSpPr>
        <p:spPr>
          <a:xfrm>
            <a:off x="9868320" y="1867915"/>
            <a:ext cx="179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End-User Input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F8B94FE-1339-4337-8D12-A61E7E85AC60}"/>
              </a:ext>
            </a:extLst>
          </p:cNvPr>
          <p:cNvSpPr txBox="1"/>
          <p:nvPr/>
        </p:nvSpPr>
        <p:spPr>
          <a:xfrm>
            <a:off x="10715727" y="373514"/>
            <a:ext cx="1198301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4/4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5FDC980-530F-484C-8183-698348D5F794}"/>
              </a:ext>
            </a:extLst>
          </p:cNvPr>
          <p:cNvSpPr/>
          <p:nvPr/>
        </p:nvSpPr>
        <p:spPr>
          <a:xfrm rot="21230812">
            <a:off x="7600168" y="5279469"/>
            <a:ext cx="1677061" cy="95410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radley Hand ITC" panose="03070402050302030203" pitchFamily="66" charset="0"/>
              </a:rPr>
              <a:t>That</a:t>
            </a:r>
          </a:p>
          <a:p>
            <a:pPr algn="ctr"/>
            <a:r>
              <a:rPr lang="en-US" sz="28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radley Hand ITC" panose="03070402050302030203" pitchFamily="66" charset="0"/>
              </a:rPr>
              <a:t>went well!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6EF0FAD-EB7A-4CBF-A7DD-5B13AE4DDBB7}"/>
              </a:ext>
            </a:extLst>
          </p:cNvPr>
          <p:cNvSpPr txBox="1"/>
          <p:nvPr/>
        </p:nvSpPr>
        <p:spPr>
          <a:xfrm>
            <a:off x="10715728" y="3572"/>
            <a:ext cx="1476272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Luke Curran</a:t>
            </a:r>
          </a:p>
        </p:txBody>
      </p:sp>
      <p:pic>
        <p:nvPicPr>
          <p:cNvPr id="28" name="Picture 27" descr="Logo&#10;&#10;Description automatically generated">
            <a:extLst>
              <a:ext uri="{FF2B5EF4-FFF2-40B4-BE49-F238E27FC236}">
                <a16:creationId xmlns:a16="http://schemas.microsoft.com/office/drawing/2014/main" id="{1EC4C174-2D14-4D1D-85E9-0F91D76C106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 rot="17543142">
            <a:off x="8984460" y="4228331"/>
            <a:ext cx="803166" cy="892037"/>
          </a:xfrm>
          <a:prstGeom prst="rect">
            <a:avLst/>
          </a:prstGeom>
        </p:spPr>
      </p:pic>
      <p:pic>
        <p:nvPicPr>
          <p:cNvPr id="31" name="Picture 30" descr="A picture containing lamp&#10;&#10;Description automatically generated">
            <a:extLst>
              <a:ext uri="{FF2B5EF4-FFF2-40B4-BE49-F238E27FC236}">
                <a16:creationId xmlns:a16="http://schemas.microsoft.com/office/drawing/2014/main" id="{DDFB0A40-E0F6-4669-8FD0-05239FD3DA0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5772864" y="696683"/>
            <a:ext cx="1957471" cy="195747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D288F64F-2192-4FA6-B59B-842F833F8D84}"/>
              </a:ext>
            </a:extLst>
          </p:cNvPr>
          <p:cNvSpPr txBox="1"/>
          <p:nvPr/>
        </p:nvSpPr>
        <p:spPr>
          <a:xfrm>
            <a:off x="3675971" y="338328"/>
            <a:ext cx="1476272" cy="369332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Code: 1/2</a:t>
            </a:r>
          </a:p>
        </p:txBody>
      </p:sp>
    </p:spTree>
    <p:extLst>
      <p:ext uri="{BB962C8B-B14F-4D97-AF65-F5344CB8AC3E}">
        <p14:creationId xmlns:p14="http://schemas.microsoft.com/office/powerpoint/2010/main" val="903711121"/>
      </p:ext>
    </p:extLst>
  </p:cSld>
  <p:clrMapOvr>
    <a:masterClrMapping/>
  </p:clrMapOvr>
  <p:transition spd="med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Calendar&#10;&#10;Description automatically generated">
            <a:extLst>
              <a:ext uri="{FF2B5EF4-FFF2-40B4-BE49-F238E27FC236}">
                <a16:creationId xmlns:a16="http://schemas.microsoft.com/office/drawing/2014/main" id="{C80F1C59-3B0A-481D-B77F-1A52492EA5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9012442" y="4662433"/>
            <a:ext cx="2911110" cy="194074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1CC442F-44D3-4B59-AD78-CBF718DBAD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5674974" y="3260249"/>
            <a:ext cx="3087153" cy="205810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85866C2-692C-4EF2-97F8-30EA916565F2}"/>
              </a:ext>
            </a:extLst>
          </p:cNvPr>
          <p:cNvSpPr/>
          <p:nvPr/>
        </p:nvSpPr>
        <p:spPr>
          <a:xfrm>
            <a:off x="201337" y="184558"/>
            <a:ext cx="11794920" cy="6501468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A86D6D4-4459-4F6E-A3FB-6004D020534B}"/>
              </a:ext>
            </a:extLst>
          </p:cNvPr>
          <p:cNvSpPr/>
          <p:nvPr/>
        </p:nvSpPr>
        <p:spPr>
          <a:xfrm>
            <a:off x="268448" y="251670"/>
            <a:ext cx="11660697" cy="6350466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0AFC88B-609C-48D0-A63A-17D0FB30C3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1882" y="469139"/>
            <a:ext cx="4581569" cy="604975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F7D45D4-742E-4209-ABEF-A84CE952BEE5}"/>
              </a:ext>
            </a:extLst>
          </p:cNvPr>
          <p:cNvSpPr txBox="1"/>
          <p:nvPr/>
        </p:nvSpPr>
        <p:spPr>
          <a:xfrm>
            <a:off x="391883" y="251670"/>
            <a:ext cx="1476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Ethan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44D75EC-9204-4C70-85BD-654830226E7E}"/>
              </a:ext>
            </a:extLst>
          </p:cNvPr>
          <p:cNvSpPr txBox="1"/>
          <p:nvPr/>
        </p:nvSpPr>
        <p:spPr>
          <a:xfrm>
            <a:off x="10715728" y="3572"/>
            <a:ext cx="1476272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Ethan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EE068459-18CF-47F7-81D4-80283B887073}"/>
              </a:ext>
            </a:extLst>
          </p:cNvPr>
          <p:cNvPicPr/>
          <p:nvPr/>
        </p:nvPicPr>
        <p:blipFill rotWithShape="1">
          <a:blip r:embed="rId7"/>
          <a:srcRect b="10432"/>
          <a:stretch/>
        </p:blipFill>
        <p:spPr bwMode="auto">
          <a:xfrm>
            <a:off x="5674974" y="339348"/>
            <a:ext cx="5731510" cy="288734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FC79A26-FE90-4248-8BE9-875500406DE0}"/>
              </a:ext>
            </a:extLst>
          </p:cNvPr>
          <p:cNvCxnSpPr>
            <a:cxnSpLocks/>
          </p:cNvCxnSpPr>
          <p:nvPr/>
        </p:nvCxnSpPr>
        <p:spPr>
          <a:xfrm flipH="1">
            <a:off x="4932375" y="276459"/>
            <a:ext cx="36576" cy="63176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394024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C46713AB-B4A2-49B1-86B1-5CEEFA7313BB}"/>
              </a:ext>
            </a:extLst>
          </p:cNvPr>
          <p:cNvPicPr/>
          <p:nvPr/>
        </p:nvPicPr>
        <p:blipFill rotWithShape="1">
          <a:blip r:embed="rId2"/>
          <a:srcRect b="6807"/>
          <a:stretch/>
        </p:blipFill>
        <p:spPr bwMode="auto">
          <a:xfrm>
            <a:off x="3560119" y="319355"/>
            <a:ext cx="4511157" cy="248823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707A393-6553-43CA-8D7B-B0CC589159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627" y="50854"/>
            <a:ext cx="3179381" cy="656240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85866C2-692C-4EF2-97F8-30EA916565F2}"/>
              </a:ext>
            </a:extLst>
          </p:cNvPr>
          <p:cNvSpPr/>
          <p:nvPr/>
        </p:nvSpPr>
        <p:spPr>
          <a:xfrm>
            <a:off x="201337" y="184558"/>
            <a:ext cx="11794920" cy="6501468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A86D6D4-4459-4F6E-A3FB-6004D020534B}"/>
              </a:ext>
            </a:extLst>
          </p:cNvPr>
          <p:cNvSpPr/>
          <p:nvPr/>
        </p:nvSpPr>
        <p:spPr>
          <a:xfrm>
            <a:off x="268448" y="251670"/>
            <a:ext cx="11660697" cy="6350466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44D75EC-9204-4C70-85BD-654830226E7E}"/>
              </a:ext>
            </a:extLst>
          </p:cNvPr>
          <p:cNvSpPr txBox="1"/>
          <p:nvPr/>
        </p:nvSpPr>
        <p:spPr>
          <a:xfrm>
            <a:off x="10715728" y="3572"/>
            <a:ext cx="1476272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Luke Citrine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E3D00476-C969-42C3-8407-1B886BF22A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7054032" y="2552376"/>
            <a:ext cx="4857576" cy="4314636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8DA85058-4B80-4517-9CF6-5BB6B5983391}"/>
              </a:ext>
            </a:extLst>
          </p:cNvPr>
          <p:cNvSpPr/>
          <p:nvPr/>
        </p:nvSpPr>
        <p:spPr>
          <a:xfrm rot="21230812">
            <a:off x="8939440" y="6061007"/>
            <a:ext cx="1614546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radley Hand ITC" panose="03070402050302030203" pitchFamily="66" charset="0"/>
              </a:rPr>
              <a:t>Learning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413993F-7866-488B-B343-0A07534B26BC}"/>
              </a:ext>
            </a:extLst>
          </p:cNvPr>
          <p:cNvCxnSpPr>
            <a:cxnSpLocks/>
          </p:cNvCxnSpPr>
          <p:nvPr/>
        </p:nvCxnSpPr>
        <p:spPr>
          <a:xfrm flipH="1">
            <a:off x="3493008" y="251670"/>
            <a:ext cx="36576" cy="63176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310DA4B1-FE11-44D6-BAC8-EDD337659CD4}"/>
              </a:ext>
            </a:extLst>
          </p:cNvPr>
          <p:cNvPicPr/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93"/>
          <a:stretch/>
        </p:blipFill>
        <p:spPr bwMode="auto">
          <a:xfrm>
            <a:off x="7859750" y="727235"/>
            <a:ext cx="3571690" cy="167247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023074BA-601A-49D7-9730-8DBF1014511F}"/>
              </a:ext>
            </a:extLst>
          </p:cNvPr>
          <p:cNvSpPr txBox="1"/>
          <p:nvPr/>
        </p:nvSpPr>
        <p:spPr>
          <a:xfrm>
            <a:off x="2061915" y="251670"/>
            <a:ext cx="1476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Luke Citrine</a:t>
            </a:r>
          </a:p>
        </p:txBody>
      </p:sp>
    </p:spTree>
    <p:extLst>
      <p:ext uri="{BB962C8B-B14F-4D97-AF65-F5344CB8AC3E}">
        <p14:creationId xmlns:p14="http://schemas.microsoft.com/office/powerpoint/2010/main" val="191968140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0310D799-1728-42CC-8D6C-4921BC80852C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46"/>
          <a:stretch/>
        </p:blipFill>
        <p:spPr bwMode="auto">
          <a:xfrm>
            <a:off x="4896361" y="321327"/>
            <a:ext cx="4646884" cy="226732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85866C2-692C-4EF2-97F8-30EA916565F2}"/>
              </a:ext>
            </a:extLst>
          </p:cNvPr>
          <p:cNvSpPr/>
          <p:nvPr/>
        </p:nvSpPr>
        <p:spPr>
          <a:xfrm>
            <a:off x="201337" y="184558"/>
            <a:ext cx="11794920" cy="6501468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A86D6D4-4459-4F6E-A3FB-6004D020534B}"/>
              </a:ext>
            </a:extLst>
          </p:cNvPr>
          <p:cNvSpPr/>
          <p:nvPr/>
        </p:nvSpPr>
        <p:spPr>
          <a:xfrm>
            <a:off x="268448" y="251670"/>
            <a:ext cx="11660697" cy="6350466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A0DBE98-D08B-49D1-9707-BE4F7CACD7A3}"/>
              </a:ext>
            </a:extLst>
          </p:cNvPr>
          <p:cNvGrpSpPr/>
          <p:nvPr/>
        </p:nvGrpSpPr>
        <p:grpSpPr>
          <a:xfrm>
            <a:off x="378867" y="321327"/>
            <a:ext cx="4455293" cy="6215346"/>
            <a:chOff x="6458766" y="914441"/>
            <a:chExt cx="4455293" cy="621534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D7A1C43-0F95-4EBB-916B-57651C2DDA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58766" y="1132663"/>
              <a:ext cx="4455293" cy="5997124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76EB664-3A7B-498E-B054-0298461BF389}"/>
                </a:ext>
              </a:extLst>
            </p:cNvPr>
            <p:cNvSpPr txBox="1"/>
            <p:nvPr/>
          </p:nvSpPr>
          <p:spPr>
            <a:xfrm>
              <a:off x="6487945" y="914441"/>
              <a:ext cx="14762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Niamh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D9F486B0-8A66-4C52-9B3B-0FA0D7804A24}"/>
              </a:ext>
            </a:extLst>
          </p:cNvPr>
          <p:cNvSpPr txBox="1"/>
          <p:nvPr/>
        </p:nvSpPr>
        <p:spPr>
          <a:xfrm>
            <a:off x="10715728" y="-108"/>
            <a:ext cx="1476272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Niamh</a:t>
            </a:r>
          </a:p>
        </p:txBody>
      </p:sp>
      <p:pic>
        <p:nvPicPr>
          <p:cNvPr id="23" name="Picture 22" descr="A picture containing diagram&#10;&#10;Description automatically generated">
            <a:extLst>
              <a:ext uri="{FF2B5EF4-FFF2-40B4-BE49-F238E27FC236}">
                <a16:creationId xmlns:a16="http://schemas.microsoft.com/office/drawing/2014/main" id="{C94ADEF7-347C-4579-856F-B6A15517F3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7890146" y="2221387"/>
            <a:ext cx="3922987" cy="4315286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614661F-E204-43D8-B930-BE22009A1C0F}"/>
              </a:ext>
            </a:extLst>
          </p:cNvPr>
          <p:cNvCxnSpPr>
            <a:cxnSpLocks/>
          </p:cNvCxnSpPr>
          <p:nvPr/>
        </p:nvCxnSpPr>
        <p:spPr>
          <a:xfrm flipH="1">
            <a:off x="4812852" y="276459"/>
            <a:ext cx="36576" cy="63176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684897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48900CCE-99BC-43AE-BFCC-990EE13914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034" y="487425"/>
            <a:ext cx="4105909" cy="609694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85866C2-692C-4EF2-97F8-30EA916565F2}"/>
              </a:ext>
            </a:extLst>
          </p:cNvPr>
          <p:cNvSpPr/>
          <p:nvPr/>
        </p:nvSpPr>
        <p:spPr>
          <a:xfrm>
            <a:off x="201337" y="184558"/>
            <a:ext cx="11794920" cy="6501468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A86D6D4-4459-4F6E-A3FB-6004D020534B}"/>
              </a:ext>
            </a:extLst>
          </p:cNvPr>
          <p:cNvSpPr/>
          <p:nvPr/>
        </p:nvSpPr>
        <p:spPr>
          <a:xfrm>
            <a:off x="268448" y="251670"/>
            <a:ext cx="11660697" cy="6350466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B8F0C9A-9A05-4A68-A820-D0E0BA6B71DB}"/>
              </a:ext>
            </a:extLst>
          </p:cNvPr>
          <p:cNvCxnSpPr>
            <a:cxnSpLocks/>
          </p:cNvCxnSpPr>
          <p:nvPr/>
        </p:nvCxnSpPr>
        <p:spPr>
          <a:xfrm flipH="1">
            <a:off x="4374457" y="337120"/>
            <a:ext cx="36576" cy="63176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E0575039-F2DE-47F1-9C8C-84141CE6848C}"/>
              </a:ext>
            </a:extLst>
          </p:cNvPr>
          <p:cNvSpPr txBox="1"/>
          <p:nvPr/>
        </p:nvSpPr>
        <p:spPr>
          <a:xfrm>
            <a:off x="295423" y="251670"/>
            <a:ext cx="1476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Laura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6EF0FAD-EB7A-4CBF-A7DD-5B13AE4DDBB7}"/>
              </a:ext>
            </a:extLst>
          </p:cNvPr>
          <p:cNvSpPr txBox="1"/>
          <p:nvPr/>
        </p:nvSpPr>
        <p:spPr>
          <a:xfrm>
            <a:off x="10715728" y="3572"/>
            <a:ext cx="1476272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Laura</a:t>
            </a:r>
          </a:p>
        </p:txBody>
      </p:sp>
      <p:pic>
        <p:nvPicPr>
          <p:cNvPr id="19" name="Picture 18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94F50439-078F-464B-BB27-5F026304C2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7671816" y="1477449"/>
            <a:ext cx="4229150" cy="5162747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3BE7519C-7A04-4B9E-A30D-8CA0AD31CEED}"/>
              </a:ext>
            </a:extLst>
          </p:cNvPr>
          <p:cNvSpPr/>
          <p:nvPr/>
        </p:nvSpPr>
        <p:spPr>
          <a:xfrm rot="21230812">
            <a:off x="7519905" y="5045134"/>
            <a:ext cx="2534668" cy="95410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radley Hand ITC" panose="03070402050302030203" pitchFamily="66" charset="0"/>
              </a:rPr>
              <a:t>Individual and</a:t>
            </a:r>
          </a:p>
          <a:p>
            <a:pPr algn="ctr"/>
            <a:r>
              <a:rPr lang="en-US" sz="28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radley Hand ITC" panose="03070402050302030203" pitchFamily="66" charset="0"/>
              </a:rPr>
              <a:t>Team Learning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05575CC3-CF66-48C4-926E-C66691F5C3CC}"/>
              </a:ext>
            </a:extLst>
          </p:cNvPr>
          <p:cNvPicPr/>
          <p:nvPr/>
        </p:nvPicPr>
        <p:blipFill rotWithShape="1">
          <a:blip r:embed="rId5"/>
          <a:srcRect b="7086"/>
          <a:stretch/>
        </p:blipFill>
        <p:spPr bwMode="auto">
          <a:xfrm>
            <a:off x="4434196" y="372904"/>
            <a:ext cx="4082846" cy="219649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62266847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GUID" val="e7d8d666-efc8-4b10-aa44-e09794694bf6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C7AB285C0E26C4181368A034809A66F" ma:contentTypeVersion="12" ma:contentTypeDescription="Create a new document." ma:contentTypeScope="" ma:versionID="c5782419c2d4d0e12a32299e72c07a51">
  <xsd:schema xmlns:xsd="http://www.w3.org/2001/XMLSchema" xmlns:xs="http://www.w3.org/2001/XMLSchema" xmlns:p="http://schemas.microsoft.com/office/2006/metadata/properties" xmlns:ns3="bd4a86c8-1e5a-428b-b071-dc1aadf50c18" xmlns:ns4="f794f352-29d7-4411-aaaa-e9ebf7d43b30" targetNamespace="http://schemas.microsoft.com/office/2006/metadata/properties" ma:root="true" ma:fieldsID="28fa2f95e80d79ad3bf500e790f6d3ae" ns3:_="" ns4:_="">
    <xsd:import namespace="bd4a86c8-1e5a-428b-b071-dc1aadf50c18"/>
    <xsd:import namespace="f794f352-29d7-4411-aaaa-e9ebf7d43b30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d4a86c8-1e5a-428b-b071-dc1aadf50c1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9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794f352-29d7-4411-aaaa-e9ebf7d43b30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8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973CB159-FED0-42E1-8159-F04FA560AC5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0F251F1-2A32-4E69-97CF-42F5A102F76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d4a86c8-1e5a-428b-b071-dc1aadf50c18"/>
    <ds:schemaRef ds:uri="f794f352-29d7-4411-aaaa-e9ebf7d43b3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94ECCA5-E259-47B8-8D4D-653B7B46B0A0}">
  <ds:schemaRefs>
    <ds:schemaRef ds:uri="http://schemas.openxmlformats.org/package/2006/metadata/core-properties"/>
    <ds:schemaRef ds:uri="http://purl.org/dc/elements/1.1/"/>
    <ds:schemaRef ds:uri="f794f352-29d7-4411-aaaa-e9ebf7d43b30"/>
    <ds:schemaRef ds:uri="http://www.w3.org/XML/1998/namespace"/>
    <ds:schemaRef ds:uri="http://schemas.microsoft.com/office/2006/documentManagement/types"/>
    <ds:schemaRef ds:uri="http://schemas.microsoft.com/office/infopath/2007/PartnerControls"/>
    <ds:schemaRef ds:uri="http://purl.org/dc/terms/"/>
    <ds:schemaRef ds:uri="http://purl.org/dc/dcmitype/"/>
    <ds:schemaRef ds:uri="bd4a86c8-1e5a-428b-b071-dc1aadf50c18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285</TotalTime>
  <Words>259</Words>
  <Application>Microsoft Office PowerPoint</Application>
  <PresentationFormat>Widescreen</PresentationFormat>
  <Paragraphs>81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Arial Black</vt:lpstr>
      <vt:lpstr>Bradley Hand ITC</vt:lpstr>
      <vt:lpstr>Calibri</vt:lpstr>
      <vt:lpstr>Calibri Light</vt:lpstr>
      <vt:lpstr>Office Theme</vt:lpstr>
      <vt:lpstr>4216 UK Weather Data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4216 UK Weather Data Analysis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4216 UK Weather Data Analysis</dc:title>
  <dc:creator>Phillips, Laura</dc:creator>
  <cp:lastModifiedBy>Laura Phillips</cp:lastModifiedBy>
  <cp:revision>7</cp:revision>
  <dcterms:created xsi:type="dcterms:W3CDTF">2022-03-31T16:15:47Z</dcterms:created>
  <dcterms:modified xsi:type="dcterms:W3CDTF">2022-04-04T23:27:44Z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0x0101004C7AB285C0E26C4181368A034809A66F</vt:lpwstr>
  </property>
</Properties>
</file>